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69" r:id="rId9"/>
  </p:sldIdLst>
  <p:sldSz cx="7747000" cy="10052050"/>
  <p:notesSz cx="7747000" cy="100520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CDF26-B886-4F19-A862-F4A6D368A61A}" v="4" dt="2025-07-05T15:28:53.9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1044" y="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gey de Jesus Franco Castro" userId="dd436fb0-c432-4734-a2b2-62822258dd2a" providerId="ADAL" clId="{52D320F9-B9D5-45CD-922A-7CE7298C9280}"/>
    <pc:docChg chg="custSel modSld">
      <pc:chgData name="Sugey de Jesus Franco Castro" userId="dd436fb0-c432-4734-a2b2-62822258dd2a" providerId="ADAL" clId="{52D320F9-B9D5-45CD-922A-7CE7298C9280}" dt="2025-07-02T19:58:11.642" v="68" actId="20577"/>
      <pc:docMkLst>
        <pc:docMk/>
      </pc:docMkLst>
      <pc:sldChg chg="modSp mod">
        <pc:chgData name="Sugey de Jesus Franco Castro" userId="dd436fb0-c432-4734-a2b2-62822258dd2a" providerId="ADAL" clId="{52D320F9-B9D5-45CD-922A-7CE7298C9280}" dt="2025-06-25T18:56:19.209" v="46" actId="20577"/>
        <pc:sldMkLst>
          <pc:docMk/>
          <pc:sldMk cId="0" sldId="256"/>
        </pc:sldMkLst>
        <pc:spChg chg="mod">
          <ac:chgData name="Sugey de Jesus Franco Castro" userId="dd436fb0-c432-4734-a2b2-62822258dd2a" providerId="ADAL" clId="{52D320F9-B9D5-45CD-922A-7CE7298C9280}" dt="2025-06-25T18:56:19.209" v="46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Sugey de Jesus Franco Castro" userId="dd436fb0-c432-4734-a2b2-62822258dd2a" providerId="ADAL" clId="{52D320F9-B9D5-45CD-922A-7CE7298C9280}" dt="2025-07-02T19:58:11.642" v="68" actId="20577"/>
        <pc:sldMkLst>
          <pc:docMk/>
          <pc:sldMk cId="0" sldId="259"/>
        </pc:sldMkLst>
        <pc:graphicFrameChg chg="modGraphic">
          <ac:chgData name="Sugey de Jesus Franco Castro" userId="dd436fb0-c432-4734-a2b2-62822258dd2a" providerId="ADAL" clId="{52D320F9-B9D5-45CD-922A-7CE7298C9280}" dt="2025-07-02T19:58:11.642" v="68" actId="20577"/>
          <ac:graphicFrameMkLst>
            <pc:docMk/>
            <pc:sldMk cId="0" sldId="259"/>
            <ac:graphicFrameMk id="10" creationId="{00000000-0000-0000-0000-000000000000}"/>
          </ac:graphicFrameMkLst>
        </pc:graphicFrameChg>
      </pc:sldChg>
    </pc:docChg>
  </pc:docChgLst>
  <pc:docChgLst>
    <pc:chgData name="Sugey de Jesus Franco Castro" userId="dd436fb0-c432-4734-a2b2-62822258dd2a" providerId="ADAL" clId="{E7DCDF26-B886-4F19-A862-F4A6D368A61A}"/>
    <pc:docChg chg="undo custSel addSld delSld modSld addMainMaster delMainMaster">
      <pc:chgData name="Sugey de Jesus Franco Castro" userId="dd436fb0-c432-4734-a2b2-62822258dd2a" providerId="ADAL" clId="{E7DCDF26-B886-4F19-A862-F4A6D368A61A}" dt="2025-07-05T15:42:14.888" v="353" actId="20577"/>
      <pc:docMkLst>
        <pc:docMk/>
      </pc:docMkLst>
      <pc:sldChg chg="modSp mod">
        <pc:chgData name="Sugey de Jesus Franco Castro" userId="dd436fb0-c432-4734-a2b2-62822258dd2a" providerId="ADAL" clId="{E7DCDF26-B886-4F19-A862-F4A6D368A61A}" dt="2025-07-05T15:05:44.248" v="34" actId="20577"/>
        <pc:sldMkLst>
          <pc:docMk/>
          <pc:sldMk cId="0" sldId="256"/>
        </pc:sldMkLst>
        <pc:spChg chg="mod">
          <ac:chgData name="Sugey de Jesus Franco Castro" userId="dd436fb0-c432-4734-a2b2-62822258dd2a" providerId="ADAL" clId="{E7DCDF26-B886-4F19-A862-F4A6D368A61A}" dt="2025-07-05T15:05:44.248" v="34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Sugey de Jesus Franco Castro" userId="dd436fb0-c432-4734-a2b2-62822258dd2a" providerId="ADAL" clId="{E7DCDF26-B886-4F19-A862-F4A6D368A61A}" dt="2025-07-05T15:05:57.696" v="53" actId="14100"/>
        <pc:sldMkLst>
          <pc:docMk/>
          <pc:sldMk cId="0" sldId="257"/>
        </pc:sldMkLst>
        <pc:spChg chg="mod">
          <ac:chgData name="Sugey de Jesus Franco Castro" userId="dd436fb0-c432-4734-a2b2-62822258dd2a" providerId="ADAL" clId="{E7DCDF26-B886-4F19-A862-F4A6D368A61A}" dt="2025-07-05T15:05:57.696" v="53" actId="14100"/>
          <ac:spMkLst>
            <pc:docMk/>
            <pc:sldMk cId="0" sldId="257"/>
            <ac:spMk id="6" creationId="{00000000-0000-0000-0000-000000000000}"/>
          </ac:spMkLst>
        </pc:spChg>
      </pc:sldChg>
      <pc:sldChg chg="addSp delSp modSp add del mod">
        <pc:chgData name="Sugey de Jesus Franco Castro" userId="dd436fb0-c432-4734-a2b2-62822258dd2a" providerId="ADAL" clId="{E7DCDF26-B886-4F19-A862-F4A6D368A61A}" dt="2025-07-05T15:29:06.739" v="344" actId="20577"/>
        <pc:sldMkLst>
          <pc:docMk/>
          <pc:sldMk cId="0" sldId="259"/>
        </pc:sldMkLst>
        <pc:spChg chg="mod">
          <ac:chgData name="Sugey de Jesus Franco Castro" userId="dd436fb0-c432-4734-a2b2-62822258dd2a" providerId="ADAL" clId="{E7DCDF26-B886-4F19-A862-F4A6D368A61A}" dt="2025-07-05T15:25:38.900" v="279" actId="20577"/>
          <ac:spMkLst>
            <pc:docMk/>
            <pc:sldMk cId="0" sldId="259"/>
            <ac:spMk id="5" creationId="{00000000-0000-0000-0000-000000000000}"/>
          </ac:spMkLst>
        </pc:spChg>
        <pc:graphicFrameChg chg="add del mod modGraphic">
          <ac:chgData name="Sugey de Jesus Franco Castro" userId="dd436fb0-c432-4734-a2b2-62822258dd2a" providerId="ADAL" clId="{E7DCDF26-B886-4F19-A862-F4A6D368A61A}" dt="2025-07-05T15:29:06.739" v="344" actId="20577"/>
          <ac:graphicFrameMkLst>
            <pc:docMk/>
            <pc:sldMk cId="0" sldId="259"/>
            <ac:graphicFrameMk id="10" creationId="{00000000-0000-0000-0000-000000000000}"/>
          </ac:graphicFrameMkLst>
        </pc:graphicFrameChg>
      </pc:sldChg>
      <pc:sldChg chg="add del">
        <pc:chgData name="Sugey de Jesus Franco Castro" userId="dd436fb0-c432-4734-a2b2-62822258dd2a" providerId="ADAL" clId="{E7DCDF26-B886-4F19-A862-F4A6D368A61A}" dt="2025-07-05T15:26:54.967" v="303" actId="2696"/>
        <pc:sldMkLst>
          <pc:docMk/>
          <pc:sldMk cId="0" sldId="260"/>
        </pc:sldMkLst>
      </pc:sldChg>
      <pc:sldChg chg="add del">
        <pc:chgData name="Sugey de Jesus Franco Castro" userId="dd436fb0-c432-4734-a2b2-62822258dd2a" providerId="ADAL" clId="{E7DCDF26-B886-4F19-A862-F4A6D368A61A}" dt="2025-07-05T15:26:59.446" v="304" actId="2696"/>
        <pc:sldMkLst>
          <pc:docMk/>
          <pc:sldMk cId="0" sldId="261"/>
        </pc:sldMkLst>
      </pc:sldChg>
      <pc:sldChg chg="add del">
        <pc:chgData name="Sugey de Jesus Franco Castro" userId="dd436fb0-c432-4734-a2b2-62822258dd2a" providerId="ADAL" clId="{E7DCDF26-B886-4F19-A862-F4A6D368A61A}" dt="2025-07-05T15:27:03.454" v="305" actId="2696"/>
        <pc:sldMkLst>
          <pc:docMk/>
          <pc:sldMk cId="0" sldId="262"/>
        </pc:sldMkLst>
      </pc:sldChg>
      <pc:sldChg chg="add del">
        <pc:chgData name="Sugey de Jesus Franco Castro" userId="dd436fb0-c432-4734-a2b2-62822258dd2a" providerId="ADAL" clId="{E7DCDF26-B886-4F19-A862-F4A6D368A61A}" dt="2025-07-05T15:27:07.143" v="306" actId="2696"/>
        <pc:sldMkLst>
          <pc:docMk/>
          <pc:sldMk cId="0" sldId="263"/>
        </pc:sldMkLst>
      </pc:sldChg>
      <pc:sldChg chg="add del">
        <pc:chgData name="Sugey de Jesus Franco Castro" userId="dd436fb0-c432-4734-a2b2-62822258dd2a" providerId="ADAL" clId="{E7DCDF26-B886-4F19-A862-F4A6D368A61A}" dt="2025-07-05T15:26:40.211" v="295" actId="2696"/>
        <pc:sldMkLst>
          <pc:docMk/>
          <pc:sldMk cId="0" sldId="265"/>
        </pc:sldMkLst>
      </pc:sldChg>
      <pc:sldChg chg="del">
        <pc:chgData name="Sugey de Jesus Franco Castro" userId="dd436fb0-c432-4734-a2b2-62822258dd2a" providerId="ADAL" clId="{E7DCDF26-B886-4F19-A862-F4A6D368A61A}" dt="2025-07-05T15:30:48.504" v="345" actId="2696"/>
        <pc:sldMkLst>
          <pc:docMk/>
          <pc:sldMk cId="0" sldId="266"/>
        </pc:sldMkLst>
      </pc:sldChg>
      <pc:sldChg chg="add del">
        <pc:chgData name="Sugey de Jesus Franco Castro" userId="dd436fb0-c432-4734-a2b2-62822258dd2a" providerId="ADAL" clId="{E7DCDF26-B886-4F19-A862-F4A6D368A61A}" dt="2025-07-05T15:26:40.208" v="294" actId="2696"/>
        <pc:sldMkLst>
          <pc:docMk/>
          <pc:sldMk cId="0" sldId="267"/>
        </pc:sldMkLst>
      </pc:sldChg>
      <pc:sldChg chg="add del">
        <pc:chgData name="Sugey de Jesus Franco Castro" userId="dd436fb0-c432-4734-a2b2-62822258dd2a" providerId="ADAL" clId="{E7DCDF26-B886-4F19-A862-F4A6D368A61A}" dt="2025-07-05T15:27:20.313" v="307" actId="2696"/>
        <pc:sldMkLst>
          <pc:docMk/>
          <pc:sldMk cId="0" sldId="268"/>
        </pc:sldMkLst>
      </pc:sldChg>
      <pc:sldChg chg="modSp mod">
        <pc:chgData name="Sugey de Jesus Franco Castro" userId="dd436fb0-c432-4734-a2b2-62822258dd2a" providerId="ADAL" clId="{E7DCDF26-B886-4F19-A862-F4A6D368A61A}" dt="2025-07-05T15:42:14.888" v="353" actId="20577"/>
        <pc:sldMkLst>
          <pc:docMk/>
          <pc:sldMk cId="0" sldId="269"/>
        </pc:sldMkLst>
        <pc:spChg chg="mod">
          <ac:chgData name="Sugey de Jesus Franco Castro" userId="dd436fb0-c432-4734-a2b2-62822258dd2a" providerId="ADAL" clId="{E7DCDF26-B886-4F19-A862-F4A6D368A61A}" dt="2025-07-05T15:42:14.888" v="353" actId="20577"/>
          <ac:spMkLst>
            <pc:docMk/>
            <pc:sldMk cId="0" sldId="269"/>
            <ac:spMk id="6" creationId="{00000000-0000-0000-0000-000000000000}"/>
          </ac:spMkLst>
        </pc:spChg>
      </pc:sldChg>
      <pc:sldChg chg="add del">
        <pc:chgData name="Sugey de Jesus Franco Castro" userId="dd436fb0-c432-4734-a2b2-62822258dd2a" providerId="ADAL" clId="{E7DCDF26-B886-4F19-A862-F4A6D368A61A}" dt="2025-07-05T15:26:50.212" v="302" actId="2696"/>
        <pc:sldMkLst>
          <pc:docMk/>
          <pc:sldMk cId="0" sldId="271"/>
        </pc:sldMkLst>
      </pc:sldChg>
      <pc:sldMasterChg chg="add del addSldLayout delSldLayout">
        <pc:chgData name="Sugey de Jesus Franco Castro" userId="dd436fb0-c432-4734-a2b2-62822258dd2a" providerId="ADAL" clId="{E7DCDF26-B886-4F19-A862-F4A6D368A61A}" dt="2025-07-05T15:26:50.212" v="302" actId="2696"/>
        <pc:sldMasterMkLst>
          <pc:docMk/>
          <pc:sldMasterMk cId="4201490438" sldId="2147483666"/>
        </pc:sldMasterMkLst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1700292157" sldId="2147483667"/>
          </pc:sldLayoutMkLst>
        </pc:sldLayoutChg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218849881" sldId="2147483668"/>
          </pc:sldLayoutMkLst>
        </pc:sldLayoutChg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495761739" sldId="2147483669"/>
          </pc:sldLayoutMkLst>
        </pc:sldLayoutChg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3848982688" sldId="2147483670"/>
          </pc:sldLayoutMkLst>
        </pc:sldLayoutChg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2313326534" sldId="2147483671"/>
          </pc:sldLayoutMkLst>
        </pc:sldLayoutChg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2464055151" sldId="2147483672"/>
          </pc:sldLayoutMkLst>
        </pc:sldLayoutChg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903739775" sldId="2147483673"/>
          </pc:sldLayoutMkLst>
        </pc:sldLayoutChg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385923168" sldId="2147483674"/>
          </pc:sldLayoutMkLst>
        </pc:sldLayoutChg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929506377" sldId="2147483675"/>
          </pc:sldLayoutMkLst>
        </pc:sldLayoutChg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3978971823" sldId="2147483676"/>
          </pc:sldLayoutMkLst>
        </pc:sldLayoutChg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1572289888" sldId="2147483677"/>
          </pc:sldLayoutMkLst>
        </pc:sldLayoutChg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2684571058" sldId="2147483678"/>
          </pc:sldLayoutMkLst>
        </pc:sldLayoutChg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1419732025" sldId="2147483679"/>
          </pc:sldLayoutMkLst>
        </pc:sldLayoutChg>
        <pc:sldLayoutChg chg="add del">
          <pc:chgData name="Sugey de Jesus Franco Castro" userId="dd436fb0-c432-4734-a2b2-62822258dd2a" providerId="ADAL" clId="{E7DCDF26-B886-4F19-A862-F4A6D368A61A}" dt="2025-07-05T15:26:50.212" v="302" actId="2696"/>
          <pc:sldLayoutMkLst>
            <pc:docMk/>
            <pc:sldMasterMk cId="4201490438" sldId="2147483666"/>
            <pc:sldLayoutMk cId="2427115135" sldId="2147483680"/>
          </pc:sldLayoutMkLst>
        </pc:sldLayoutChg>
      </pc:sldMasterChg>
    </pc:docChg>
  </pc:docChgLst>
  <pc:docChgLst>
    <pc:chgData name="Sugey de Jesus Franco Castro" userId="dd436fb0-c432-4734-a2b2-62822258dd2a" providerId="ADAL" clId="{EF3AFA4A-59A1-4FA8-A10A-42E63E220634}"/>
    <pc:docChg chg="undo custSel modSld">
      <pc:chgData name="Sugey de Jesus Franco Castro" userId="dd436fb0-c432-4734-a2b2-62822258dd2a" providerId="ADAL" clId="{EF3AFA4A-59A1-4FA8-A10A-42E63E220634}" dt="2025-05-19T17:58:30.893" v="43" actId="113"/>
      <pc:docMkLst>
        <pc:docMk/>
      </pc:docMkLst>
      <pc:sldChg chg="modSp mod">
        <pc:chgData name="Sugey de Jesus Franco Castro" userId="dd436fb0-c432-4734-a2b2-62822258dd2a" providerId="ADAL" clId="{EF3AFA4A-59A1-4FA8-A10A-42E63E220634}" dt="2025-05-19T17:35:32.406" v="37" actId="20577"/>
        <pc:sldMkLst>
          <pc:docMk/>
          <pc:sldMk cId="0" sldId="259"/>
        </pc:sldMkLst>
        <pc:spChg chg="mod">
          <ac:chgData name="Sugey de Jesus Franco Castro" userId="dd436fb0-c432-4734-a2b2-62822258dd2a" providerId="ADAL" clId="{EF3AFA4A-59A1-4FA8-A10A-42E63E220634}" dt="2025-05-19T14:10:42.273" v="0" actId="14100"/>
          <ac:spMkLst>
            <pc:docMk/>
            <pc:sldMk cId="0" sldId="259"/>
            <ac:spMk id="5" creationId="{00000000-0000-0000-0000-000000000000}"/>
          </ac:spMkLst>
        </pc:spChg>
        <pc:graphicFrameChg chg="modGraphic">
          <ac:chgData name="Sugey de Jesus Franco Castro" userId="dd436fb0-c432-4734-a2b2-62822258dd2a" providerId="ADAL" clId="{EF3AFA4A-59A1-4FA8-A10A-42E63E220634}" dt="2025-05-19T17:35:32.406" v="37" actId="20577"/>
          <ac:graphicFrameMkLst>
            <pc:docMk/>
            <pc:sldMk cId="0" sldId="259"/>
            <ac:graphicFrameMk id="10" creationId="{00000000-0000-0000-0000-000000000000}"/>
          </ac:graphicFrameMkLst>
        </pc:graphicFrameChg>
      </pc:sldChg>
      <pc:sldChg chg="modSp mod">
        <pc:chgData name="Sugey de Jesus Franco Castro" userId="dd436fb0-c432-4734-a2b2-62822258dd2a" providerId="ADAL" clId="{EF3AFA4A-59A1-4FA8-A10A-42E63E220634}" dt="2025-05-19T17:15:44.367" v="29" actId="20577"/>
        <pc:sldMkLst>
          <pc:docMk/>
          <pc:sldMk cId="0" sldId="260"/>
        </pc:sldMkLst>
      </pc:sldChg>
      <pc:sldChg chg="modSp mod">
        <pc:chgData name="Sugey de Jesus Franco Castro" userId="dd436fb0-c432-4734-a2b2-62822258dd2a" providerId="ADAL" clId="{EF3AFA4A-59A1-4FA8-A10A-42E63E220634}" dt="2025-05-19T17:58:30.893" v="43" actId="113"/>
        <pc:sldMkLst>
          <pc:docMk/>
          <pc:sldMk cId="0" sldId="262"/>
        </pc:sldMkLst>
      </pc:sldChg>
      <pc:sldChg chg="modSp mod modShow">
        <pc:chgData name="Sugey de Jesus Franco Castro" userId="dd436fb0-c432-4734-a2b2-62822258dd2a" providerId="ADAL" clId="{EF3AFA4A-59A1-4FA8-A10A-42E63E220634}" dt="2025-05-19T17:58:09.927" v="42" actId="20577"/>
        <pc:sldMkLst>
          <pc:docMk/>
          <pc:sldMk cId="0" sldId="263"/>
        </pc:sldMkLst>
      </pc:sldChg>
      <pc:sldChg chg="addSp delSp modSp mod">
        <pc:chgData name="Sugey de Jesus Franco Castro" userId="dd436fb0-c432-4734-a2b2-62822258dd2a" providerId="ADAL" clId="{EF3AFA4A-59A1-4FA8-A10A-42E63E220634}" dt="2025-05-19T16:59:24.739" v="27" actId="478"/>
        <pc:sldMkLst>
          <pc:docMk/>
          <pc:sldMk cId="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57563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387850" y="0"/>
            <a:ext cx="3357563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31CC-F5A1-4006-9274-7CF86161919C}" type="datetimeFigureOut">
              <a:rPr lang="es-CO" smtClean="0"/>
              <a:t>5/07/2025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6988" y="1257300"/>
            <a:ext cx="2613025" cy="3392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74700" y="4837113"/>
            <a:ext cx="6197600" cy="3959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48813"/>
            <a:ext cx="3357563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387850" y="9548813"/>
            <a:ext cx="3357563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CB59-7E07-4C7F-AA61-CEB87A33BA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43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1025" y="3116135"/>
            <a:ext cx="6584950" cy="2110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2050" y="5629148"/>
            <a:ext cx="5422900" cy="2513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5544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spc="-10"/>
              <a:t>3112847730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5544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spc="-10"/>
              <a:t>3112847730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7350" y="2311971"/>
            <a:ext cx="3369945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89705" y="2311971"/>
            <a:ext cx="3369945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5544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spc="-10"/>
              <a:t>3112847730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5544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spc="-10"/>
              <a:t>3112847730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9707"/>
            <a:ext cx="7743824" cy="969023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430346"/>
            <a:ext cx="2762249" cy="3810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5544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spc="-10"/>
              <a:t>3112847730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3462" y="874331"/>
            <a:ext cx="6422326" cy="1223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62529" y="2679700"/>
            <a:ext cx="4639309" cy="2401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86075" y="9556194"/>
            <a:ext cx="998220" cy="295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5544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spc="-10"/>
              <a:t>3112847730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7350" y="9348407"/>
            <a:ext cx="1781810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77840" y="9348407"/>
            <a:ext cx="1781810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743824" cy="99256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11215" y="8093773"/>
            <a:ext cx="5589917" cy="8495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08990" marR="172720" indent="600710">
              <a:lnSpc>
                <a:spcPct val="100000"/>
              </a:lnSpc>
              <a:spcBef>
                <a:spcPts val="125"/>
              </a:spcBef>
            </a:pPr>
            <a:r>
              <a:rPr sz="2000" b="1" spc="-10" dirty="0" err="1">
                <a:solidFill>
                  <a:srgbClr val="00786B"/>
                </a:solidFill>
                <a:latin typeface="Tahoma"/>
                <a:cs typeface="Tahoma"/>
              </a:rPr>
              <a:t>Propuesta</a:t>
            </a:r>
            <a:r>
              <a:rPr sz="2000" b="1" spc="-10" dirty="0">
                <a:solidFill>
                  <a:srgbClr val="00786B"/>
                </a:solidFill>
                <a:latin typeface="Tahoma"/>
                <a:cs typeface="Tahoma"/>
              </a:rPr>
              <a:t> </a:t>
            </a:r>
            <a:r>
              <a:rPr sz="2000" b="1" dirty="0" err="1">
                <a:solidFill>
                  <a:srgbClr val="00786B"/>
                </a:solidFill>
                <a:latin typeface="Tahoma"/>
                <a:cs typeface="Tahoma"/>
              </a:rPr>
              <a:t>Núm</a:t>
            </a:r>
            <a:r>
              <a:rPr sz="2000" b="1" dirty="0">
                <a:solidFill>
                  <a:srgbClr val="00786B"/>
                </a:solidFill>
                <a:latin typeface="Tahoma"/>
                <a:cs typeface="Tahoma"/>
              </a:rPr>
              <a:t>.</a:t>
            </a:r>
            <a:r>
              <a:rPr sz="2000" b="1" spc="-35" dirty="0">
                <a:solidFill>
                  <a:srgbClr val="00786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786B"/>
                </a:solidFill>
                <a:latin typeface="Tahoma"/>
                <a:cs typeface="Tahoma"/>
              </a:rPr>
              <a:t>250</a:t>
            </a:r>
            <a:r>
              <a:rPr lang="es-MX" sz="2000" b="1" dirty="0">
                <a:solidFill>
                  <a:srgbClr val="00786B"/>
                </a:solidFill>
                <a:latin typeface="Tahoma"/>
                <a:cs typeface="Tahoma"/>
              </a:rPr>
              <a:t>705</a:t>
            </a:r>
            <a:r>
              <a:rPr sz="2000" b="1" dirty="0">
                <a:solidFill>
                  <a:srgbClr val="00786B"/>
                </a:solidFill>
                <a:latin typeface="Tahoma"/>
                <a:cs typeface="Tahoma"/>
              </a:rPr>
              <a:t>0</a:t>
            </a:r>
            <a:r>
              <a:rPr lang="es-MX" sz="2000" b="1" dirty="0">
                <a:solidFill>
                  <a:srgbClr val="00786B"/>
                </a:solidFill>
                <a:latin typeface="Tahoma"/>
                <a:cs typeface="Tahoma"/>
              </a:rPr>
              <a:t>1</a:t>
            </a:r>
            <a:r>
              <a:rPr sz="2000" b="1" spc="-10" dirty="0">
                <a:solidFill>
                  <a:srgbClr val="00786B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00786B"/>
                </a:solidFill>
                <a:latin typeface="Tahoma"/>
                <a:cs typeface="Tahoma"/>
              </a:rPr>
              <a:t>BQ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lang="es-MX" sz="2750" b="1" dirty="0">
                <a:solidFill>
                  <a:srgbClr val="212121"/>
                </a:solidFill>
                <a:latin typeface="Tahoma"/>
                <a:cs typeface="Tahoma"/>
              </a:rPr>
              <a:t>              OBEN COLOMBIA SAS  </a:t>
            </a:r>
            <a:endParaRPr sz="27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8175"/>
            <a:ext cx="7743825" cy="9268460"/>
            <a:chOff x="0" y="638175"/>
            <a:chExt cx="7743825" cy="9268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8175"/>
              <a:ext cx="7743824" cy="92684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497034"/>
              <a:ext cx="2762249" cy="3810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33462" y="796607"/>
            <a:ext cx="8102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10">
                <a:latin typeface="Tahoma"/>
                <a:cs typeface="Tahoma"/>
              </a:rPr>
              <a:t>Señores: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86075" y="9556194"/>
            <a:ext cx="998220" cy="275443"/>
          </a:xfrm>
          <a:prstGeom prst="rect">
            <a:avLst/>
          </a:prstGeom>
        </p:spPr>
        <p:txBody>
          <a:bodyPr vert="horz" wrap="square" lIns="0" tIns="79612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lang="es-MX" spc="-10"/>
              <a:t>3205257412</a:t>
            </a:r>
            <a:endParaRPr spc="-1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3461" y="1044892"/>
            <a:ext cx="443568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MX" sz="2750" dirty="0">
                <a:solidFill>
                  <a:srgbClr val="212121"/>
                </a:solidFill>
              </a:rPr>
              <a:t>OBEN COLOMBIA SAS </a:t>
            </a:r>
            <a:endParaRPr sz="2750" dirty="0"/>
          </a:p>
        </p:txBody>
      </p:sp>
      <p:sp>
        <p:nvSpPr>
          <p:cNvPr id="7" name="object 7"/>
          <p:cNvSpPr txBox="1"/>
          <p:nvPr/>
        </p:nvSpPr>
        <p:spPr>
          <a:xfrm>
            <a:off x="1033462" y="2723768"/>
            <a:ext cx="5594350" cy="5114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1400">
                <a:latin typeface="Tahoma"/>
                <a:cs typeface="Tahoma"/>
              </a:rPr>
              <a:t>Apreciados</a:t>
            </a:r>
            <a:r>
              <a:rPr sz="1400" spc="-40">
                <a:latin typeface="Tahoma"/>
                <a:cs typeface="Tahoma"/>
              </a:rPr>
              <a:t> </a:t>
            </a:r>
            <a:r>
              <a:rPr sz="1400" spc="-10">
                <a:latin typeface="Tahoma"/>
                <a:cs typeface="Tahoma"/>
              </a:rPr>
              <a:t>señores,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ct val="148500"/>
              </a:lnSpc>
              <a:spcBef>
                <a:spcPts val="1555"/>
              </a:spcBef>
            </a:pPr>
            <a:r>
              <a:rPr sz="1400">
                <a:latin typeface="Tahoma"/>
                <a:cs typeface="Tahoma"/>
              </a:rPr>
              <a:t>Reciba</a:t>
            </a:r>
            <a:r>
              <a:rPr sz="1400" spc="7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un</a:t>
            </a:r>
            <a:r>
              <a:rPr sz="1400" spc="9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cordial</a:t>
            </a:r>
            <a:r>
              <a:rPr sz="1400" spc="9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saludo</a:t>
            </a:r>
            <a:r>
              <a:rPr sz="1400" spc="9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de</a:t>
            </a:r>
            <a:r>
              <a:rPr sz="1400" spc="10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nuestra</a:t>
            </a:r>
            <a:r>
              <a:rPr sz="1400" spc="6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compañía</a:t>
            </a:r>
            <a:r>
              <a:rPr sz="1400" spc="95">
                <a:latin typeface="Tahoma"/>
                <a:cs typeface="Tahoma"/>
              </a:rPr>
              <a:t> </a:t>
            </a:r>
            <a:r>
              <a:rPr sz="1400" b="1">
                <a:latin typeface="Tahoma"/>
                <a:cs typeface="Tahoma"/>
              </a:rPr>
              <a:t>ECOPOSITIVA</a:t>
            </a:r>
            <a:r>
              <a:rPr sz="1400" b="1" spc="120">
                <a:latin typeface="Tahoma"/>
                <a:cs typeface="Tahoma"/>
              </a:rPr>
              <a:t> </a:t>
            </a:r>
            <a:r>
              <a:rPr sz="1400" b="1" spc="-10">
                <a:latin typeface="Tahoma"/>
                <a:cs typeface="Tahoma"/>
              </a:rPr>
              <a:t>S.A.S </a:t>
            </a:r>
            <a:r>
              <a:rPr sz="1400">
                <a:latin typeface="Tahoma"/>
                <a:cs typeface="Tahoma"/>
              </a:rPr>
              <a:t>de</a:t>
            </a:r>
            <a:r>
              <a:rPr sz="1400" spc="9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grupo</a:t>
            </a:r>
            <a:r>
              <a:rPr sz="1400" spc="40">
                <a:latin typeface="Tahoma"/>
                <a:cs typeface="Tahoma"/>
              </a:rPr>
              <a:t> </a:t>
            </a:r>
            <a:r>
              <a:rPr sz="1500" b="1" spc="-40">
                <a:latin typeface="Tahoma"/>
                <a:cs typeface="Tahoma"/>
              </a:rPr>
              <a:t>AMBIPAR</a:t>
            </a:r>
            <a:r>
              <a:rPr sz="1400" spc="-40">
                <a:latin typeface="Tahoma"/>
                <a:cs typeface="Tahoma"/>
              </a:rPr>
              <a:t>;</a:t>
            </a:r>
            <a:r>
              <a:rPr sz="1400" spc="8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compañía</a:t>
            </a:r>
            <a:r>
              <a:rPr sz="1400" spc="10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certificada</a:t>
            </a:r>
            <a:r>
              <a:rPr sz="1400" spc="5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en</a:t>
            </a:r>
            <a:r>
              <a:rPr sz="1400" spc="5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las</a:t>
            </a:r>
            <a:r>
              <a:rPr sz="1400" spc="80">
                <a:latin typeface="Tahoma"/>
                <a:cs typeface="Tahoma"/>
              </a:rPr>
              <a:t> </a:t>
            </a:r>
            <a:r>
              <a:rPr sz="1400" b="1">
                <a:latin typeface="Tahoma"/>
                <a:cs typeface="Tahoma"/>
              </a:rPr>
              <a:t>normas</a:t>
            </a:r>
            <a:r>
              <a:rPr sz="1400" b="1" spc="80">
                <a:latin typeface="Tahoma"/>
                <a:cs typeface="Tahoma"/>
              </a:rPr>
              <a:t> </a:t>
            </a:r>
            <a:r>
              <a:rPr sz="1400" b="1" spc="-10">
                <a:latin typeface="Tahoma"/>
                <a:cs typeface="Tahoma"/>
              </a:rPr>
              <a:t>ISO9001 </a:t>
            </a:r>
            <a:r>
              <a:rPr sz="1400" b="1">
                <a:latin typeface="Tahoma"/>
                <a:cs typeface="Tahoma"/>
              </a:rPr>
              <a:t>e</a:t>
            </a:r>
            <a:r>
              <a:rPr sz="1400" b="1" spc="114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ISO14001</a:t>
            </a:r>
            <a:r>
              <a:rPr sz="1400">
                <a:latin typeface="Tahoma"/>
                <a:cs typeface="Tahoma"/>
              </a:rPr>
              <a:t>,</a:t>
            </a:r>
            <a:r>
              <a:rPr sz="1400" spc="90">
                <a:latin typeface="Tahoma"/>
                <a:cs typeface="Tahoma"/>
              </a:rPr>
              <a:t>  </a:t>
            </a:r>
            <a:r>
              <a:rPr sz="1400">
                <a:latin typeface="Tahoma"/>
                <a:cs typeface="Tahoma"/>
              </a:rPr>
              <a:t>somos</a:t>
            </a:r>
            <a:r>
              <a:rPr sz="1400" spc="100">
                <a:latin typeface="Tahoma"/>
                <a:cs typeface="Tahoma"/>
              </a:rPr>
              <a:t>  </a:t>
            </a:r>
            <a:r>
              <a:rPr sz="1400">
                <a:latin typeface="Tahoma"/>
                <a:cs typeface="Tahoma"/>
              </a:rPr>
              <a:t>líderes</a:t>
            </a:r>
            <a:r>
              <a:rPr sz="1400" spc="105">
                <a:latin typeface="Tahoma"/>
                <a:cs typeface="Tahoma"/>
              </a:rPr>
              <a:t>  </a:t>
            </a:r>
            <a:r>
              <a:rPr sz="1400">
                <a:latin typeface="Tahoma"/>
                <a:cs typeface="Tahoma"/>
              </a:rPr>
              <a:t>en</a:t>
            </a:r>
            <a:r>
              <a:rPr sz="1400" spc="75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Economía</a:t>
            </a:r>
            <a:r>
              <a:rPr sz="1400" b="1" spc="110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circular</a:t>
            </a:r>
            <a:r>
              <a:rPr sz="1400" b="1" spc="130">
                <a:latin typeface="Tahoma"/>
                <a:cs typeface="Tahoma"/>
              </a:rPr>
              <a:t>  </a:t>
            </a:r>
            <a:r>
              <a:rPr sz="1400" spc="-10">
                <a:latin typeface="Tahoma"/>
                <a:cs typeface="Tahoma"/>
              </a:rPr>
              <a:t>brindando </a:t>
            </a:r>
            <a:r>
              <a:rPr sz="1400">
                <a:latin typeface="Tahoma"/>
                <a:cs typeface="Tahoma"/>
              </a:rPr>
              <a:t>soluciones</a:t>
            </a:r>
            <a:r>
              <a:rPr sz="1400" spc="14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ambientales</a:t>
            </a:r>
            <a:r>
              <a:rPr sz="1400" spc="14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a</a:t>
            </a:r>
            <a:r>
              <a:rPr sz="1400" spc="17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través</a:t>
            </a:r>
            <a:r>
              <a:rPr sz="1400" spc="16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de</a:t>
            </a:r>
            <a:r>
              <a:rPr sz="1400" spc="19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la</a:t>
            </a:r>
            <a:r>
              <a:rPr sz="1400" spc="20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gestión</a:t>
            </a:r>
            <a:r>
              <a:rPr sz="1400" spc="18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integral</a:t>
            </a:r>
            <a:r>
              <a:rPr sz="1400" spc="155">
                <a:latin typeface="Tahoma"/>
                <a:cs typeface="Tahoma"/>
              </a:rPr>
              <a:t> </a:t>
            </a:r>
            <a:r>
              <a:rPr sz="1400" b="1">
                <a:latin typeface="Tahoma"/>
                <a:cs typeface="Tahoma"/>
              </a:rPr>
              <a:t>de</a:t>
            </a:r>
            <a:r>
              <a:rPr sz="1400" b="1" spc="180">
                <a:latin typeface="Tahoma"/>
                <a:cs typeface="Tahoma"/>
              </a:rPr>
              <a:t> </a:t>
            </a:r>
            <a:r>
              <a:rPr sz="1400" b="1" spc="-10">
                <a:latin typeface="Tahoma"/>
                <a:cs typeface="Tahoma"/>
              </a:rPr>
              <a:t>Residuos </a:t>
            </a:r>
            <a:r>
              <a:rPr sz="1400" b="1">
                <a:latin typeface="Tahoma"/>
                <a:cs typeface="Tahoma"/>
              </a:rPr>
              <a:t>Peligrosos,</a:t>
            </a:r>
            <a:r>
              <a:rPr sz="1400" b="1" spc="110">
                <a:latin typeface="Tahoma"/>
                <a:cs typeface="Tahoma"/>
              </a:rPr>
              <a:t> </a:t>
            </a:r>
            <a:r>
              <a:rPr sz="1400" b="1">
                <a:latin typeface="Tahoma"/>
                <a:cs typeface="Tahoma"/>
              </a:rPr>
              <a:t>Residuos</a:t>
            </a:r>
            <a:r>
              <a:rPr sz="1400" b="1" spc="120">
                <a:latin typeface="Tahoma"/>
                <a:cs typeface="Tahoma"/>
              </a:rPr>
              <a:t> </a:t>
            </a:r>
            <a:r>
              <a:rPr sz="1400" b="1">
                <a:latin typeface="Tahoma"/>
                <a:cs typeface="Tahoma"/>
              </a:rPr>
              <a:t>Aprovechables</a:t>
            </a:r>
            <a:r>
              <a:rPr sz="1400" b="1" spc="75">
                <a:latin typeface="Tahoma"/>
                <a:cs typeface="Tahoma"/>
              </a:rPr>
              <a:t> </a:t>
            </a:r>
            <a:r>
              <a:rPr sz="1400" b="1">
                <a:latin typeface="Tahoma"/>
                <a:cs typeface="Tahoma"/>
              </a:rPr>
              <a:t>o</a:t>
            </a:r>
            <a:r>
              <a:rPr sz="1400" b="1" spc="90">
                <a:latin typeface="Tahoma"/>
                <a:cs typeface="Tahoma"/>
              </a:rPr>
              <a:t> </a:t>
            </a:r>
            <a:r>
              <a:rPr sz="1400" b="1">
                <a:latin typeface="Tahoma"/>
                <a:cs typeface="Tahoma"/>
              </a:rPr>
              <a:t>Reciclables,</a:t>
            </a:r>
            <a:r>
              <a:rPr sz="1400" b="1" spc="110">
                <a:latin typeface="Tahoma"/>
                <a:cs typeface="Tahoma"/>
              </a:rPr>
              <a:t> </a:t>
            </a:r>
            <a:r>
              <a:rPr sz="1400" b="1">
                <a:latin typeface="Tahoma"/>
                <a:cs typeface="Tahoma"/>
              </a:rPr>
              <a:t>Manejo</a:t>
            </a:r>
            <a:r>
              <a:rPr sz="1400" b="1" spc="85">
                <a:latin typeface="Tahoma"/>
                <a:cs typeface="Tahoma"/>
              </a:rPr>
              <a:t> </a:t>
            </a:r>
            <a:r>
              <a:rPr sz="1400" b="1" spc="-25">
                <a:latin typeface="Tahoma"/>
                <a:cs typeface="Tahoma"/>
              </a:rPr>
              <a:t>de </a:t>
            </a:r>
            <a:r>
              <a:rPr sz="1400" b="1">
                <a:latin typeface="Tahoma"/>
                <a:cs typeface="Tahoma"/>
              </a:rPr>
              <a:t>centros</a:t>
            </a:r>
            <a:r>
              <a:rPr sz="1400" b="1" spc="225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de</a:t>
            </a:r>
            <a:r>
              <a:rPr sz="1400" b="1" spc="229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acopio,</a:t>
            </a:r>
            <a:r>
              <a:rPr sz="1400" b="1" spc="260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Asesorías</a:t>
            </a:r>
            <a:r>
              <a:rPr sz="1400" b="1" spc="240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Ambientales,</a:t>
            </a:r>
            <a:r>
              <a:rPr sz="1400" b="1" spc="245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Creación</a:t>
            </a:r>
            <a:r>
              <a:rPr sz="1400" b="1" spc="245">
                <a:latin typeface="Tahoma"/>
                <a:cs typeface="Tahoma"/>
              </a:rPr>
              <a:t>  </a:t>
            </a:r>
            <a:r>
              <a:rPr sz="1400" b="1" spc="-25">
                <a:latin typeface="Tahoma"/>
                <a:cs typeface="Tahoma"/>
              </a:rPr>
              <a:t>de </a:t>
            </a:r>
            <a:r>
              <a:rPr sz="1400" b="1">
                <a:latin typeface="Tahoma"/>
                <a:cs typeface="Tahoma"/>
              </a:rPr>
              <a:t>Ecoproductos</a:t>
            </a:r>
            <a:r>
              <a:rPr sz="1400" b="1" spc="85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y</a:t>
            </a:r>
            <a:r>
              <a:rPr sz="1400" b="1" spc="80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Procesos</a:t>
            </a:r>
            <a:r>
              <a:rPr sz="1400" b="1" spc="85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de</a:t>
            </a:r>
            <a:r>
              <a:rPr sz="1400" b="1" spc="70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Destrucción</a:t>
            </a:r>
            <a:r>
              <a:rPr sz="1400" b="1" spc="65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y</a:t>
            </a:r>
            <a:r>
              <a:rPr sz="1400" b="1" spc="80">
                <a:latin typeface="Tahoma"/>
                <a:cs typeface="Tahoma"/>
              </a:rPr>
              <a:t>  </a:t>
            </a:r>
            <a:r>
              <a:rPr sz="1400" b="1">
                <a:latin typeface="Tahoma"/>
                <a:cs typeface="Tahoma"/>
              </a:rPr>
              <a:t>Protección</a:t>
            </a:r>
            <a:r>
              <a:rPr sz="1400" b="1" spc="75">
                <a:latin typeface="Tahoma"/>
                <a:cs typeface="Tahoma"/>
              </a:rPr>
              <a:t>  </a:t>
            </a:r>
            <a:r>
              <a:rPr sz="1400" b="1" spc="-25">
                <a:latin typeface="Tahoma"/>
                <a:cs typeface="Tahoma"/>
              </a:rPr>
              <a:t>de </a:t>
            </a:r>
            <a:r>
              <a:rPr sz="1400" b="1">
                <a:latin typeface="Tahoma"/>
                <a:cs typeface="Tahoma"/>
              </a:rPr>
              <a:t>Marca </a:t>
            </a:r>
            <a:r>
              <a:rPr sz="1400" b="1" spc="-10">
                <a:latin typeface="Tahoma"/>
                <a:cs typeface="Tahoma"/>
              </a:rPr>
              <a:t>Verde.</a:t>
            </a:r>
            <a:endParaRPr sz="1400">
              <a:latin typeface="Tahoma"/>
              <a:cs typeface="Tahoma"/>
            </a:endParaRPr>
          </a:p>
          <a:p>
            <a:pPr marL="12700" marR="8890" algn="just">
              <a:lnSpc>
                <a:spcPct val="150100"/>
              </a:lnSpc>
              <a:spcBef>
                <a:spcPts val="1535"/>
              </a:spcBef>
            </a:pPr>
            <a:r>
              <a:rPr sz="1400">
                <a:latin typeface="Tahoma"/>
                <a:cs typeface="Tahoma"/>
              </a:rPr>
              <a:t>Como</a:t>
            </a:r>
            <a:r>
              <a:rPr sz="1400" spc="-2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grupo</a:t>
            </a:r>
            <a:r>
              <a:rPr sz="1400" spc="-4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manejamos</a:t>
            </a:r>
            <a:r>
              <a:rPr sz="1400" spc="-4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un</a:t>
            </a:r>
            <a:r>
              <a:rPr sz="1400" spc="-1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esquema que</a:t>
            </a:r>
            <a:r>
              <a:rPr sz="1400" spc="-5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permite</a:t>
            </a:r>
            <a:r>
              <a:rPr sz="1400" spc="-2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a</a:t>
            </a:r>
            <a:r>
              <a:rPr sz="1400" spc="-2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su</a:t>
            </a:r>
            <a:r>
              <a:rPr sz="1400" spc="-1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organización</a:t>
            </a:r>
            <a:r>
              <a:rPr sz="1400" spc="-20">
                <a:latin typeface="Tahoma"/>
                <a:cs typeface="Tahoma"/>
              </a:rPr>
              <a:t> </a:t>
            </a:r>
            <a:r>
              <a:rPr sz="1400" spc="-25">
                <a:latin typeface="Tahoma"/>
                <a:cs typeface="Tahoma"/>
              </a:rPr>
              <a:t>la </a:t>
            </a:r>
            <a:r>
              <a:rPr sz="1400">
                <a:latin typeface="Tahoma"/>
                <a:cs typeface="Tahoma"/>
              </a:rPr>
              <a:t>disminución</a:t>
            </a:r>
            <a:r>
              <a:rPr sz="1400" spc="3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de</a:t>
            </a:r>
            <a:r>
              <a:rPr sz="1400" spc="6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proveedores</a:t>
            </a:r>
            <a:r>
              <a:rPr sz="1400" spc="6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enfocados</a:t>
            </a:r>
            <a:r>
              <a:rPr sz="1400" spc="7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en</a:t>
            </a:r>
            <a:r>
              <a:rPr sz="1400" spc="1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residuos,</a:t>
            </a:r>
            <a:r>
              <a:rPr sz="1400" spc="7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la</a:t>
            </a:r>
            <a:r>
              <a:rPr sz="1400" spc="6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valorización</a:t>
            </a:r>
            <a:r>
              <a:rPr sz="1400" spc="45">
                <a:latin typeface="Tahoma"/>
                <a:cs typeface="Tahoma"/>
              </a:rPr>
              <a:t> </a:t>
            </a:r>
            <a:r>
              <a:rPr sz="1400" spc="-25">
                <a:latin typeface="Tahoma"/>
                <a:cs typeface="Tahoma"/>
              </a:rPr>
              <a:t>de </a:t>
            </a:r>
            <a:r>
              <a:rPr sz="1400">
                <a:latin typeface="Tahoma"/>
                <a:cs typeface="Tahoma"/>
              </a:rPr>
              <a:t>los</a:t>
            </a:r>
            <a:r>
              <a:rPr sz="1400" spc="-1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mismos</a:t>
            </a:r>
            <a:r>
              <a:rPr sz="1400" spc="5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y</a:t>
            </a:r>
            <a:r>
              <a:rPr sz="1400" spc="3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el</a:t>
            </a:r>
            <a:r>
              <a:rPr sz="1400" spc="2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cumplimiento</a:t>
            </a:r>
            <a:r>
              <a:rPr sz="1400" spc="4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de</a:t>
            </a:r>
            <a:r>
              <a:rPr sz="1400" spc="5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las</a:t>
            </a:r>
            <a:r>
              <a:rPr sz="1400" spc="5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responsabilidades</a:t>
            </a:r>
            <a:r>
              <a:rPr sz="1400" spc="1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ambientales;</a:t>
            </a:r>
            <a:r>
              <a:rPr sz="1400" spc="40">
                <a:latin typeface="Tahoma"/>
                <a:cs typeface="Tahoma"/>
              </a:rPr>
              <a:t> </a:t>
            </a:r>
            <a:r>
              <a:rPr sz="1400" spc="-50">
                <a:latin typeface="Tahoma"/>
                <a:cs typeface="Tahoma"/>
              </a:rPr>
              <a:t>a </a:t>
            </a:r>
            <a:r>
              <a:rPr sz="1400">
                <a:latin typeface="Tahoma"/>
                <a:cs typeface="Tahoma"/>
              </a:rPr>
              <a:t>continuación,</a:t>
            </a:r>
            <a:r>
              <a:rPr sz="1400" spc="32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anexamos</a:t>
            </a:r>
            <a:r>
              <a:rPr sz="1400" spc="31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nuestra</a:t>
            </a:r>
            <a:r>
              <a:rPr sz="1400" spc="31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propuesta</a:t>
            </a:r>
            <a:r>
              <a:rPr sz="1400" spc="35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comercial</a:t>
            </a:r>
            <a:r>
              <a:rPr sz="1400" spc="33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con</a:t>
            </a:r>
            <a:r>
              <a:rPr sz="1400" spc="30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el</a:t>
            </a:r>
            <a:r>
              <a:rPr sz="1400" spc="32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fin</a:t>
            </a:r>
            <a:r>
              <a:rPr sz="1400" spc="340">
                <a:latin typeface="Tahoma"/>
                <a:cs typeface="Tahoma"/>
              </a:rPr>
              <a:t> </a:t>
            </a:r>
            <a:r>
              <a:rPr sz="1400" spc="-25">
                <a:latin typeface="Tahoma"/>
                <a:cs typeface="Tahoma"/>
              </a:rPr>
              <a:t>de </a:t>
            </a:r>
            <a:r>
              <a:rPr sz="1400">
                <a:latin typeface="Tahoma"/>
                <a:cs typeface="Tahoma"/>
              </a:rPr>
              <a:t>brindar</a:t>
            </a:r>
            <a:r>
              <a:rPr sz="1400" spc="114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la</a:t>
            </a:r>
            <a:r>
              <a:rPr sz="1400" spc="14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mejor</a:t>
            </a:r>
            <a:r>
              <a:rPr sz="1400" spc="12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solución</a:t>
            </a:r>
            <a:r>
              <a:rPr sz="1400" spc="14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ambiental</a:t>
            </a:r>
            <a:r>
              <a:rPr sz="1400" spc="16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que</a:t>
            </a:r>
            <a:r>
              <a:rPr sz="1400" spc="9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se</a:t>
            </a:r>
            <a:r>
              <a:rPr sz="1400" spc="140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adapte</a:t>
            </a:r>
            <a:r>
              <a:rPr sz="1400" spc="8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a</a:t>
            </a:r>
            <a:r>
              <a:rPr sz="1400" spc="114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las</a:t>
            </a:r>
            <a:r>
              <a:rPr sz="1400" spc="135">
                <a:latin typeface="Tahoma"/>
                <a:cs typeface="Tahoma"/>
              </a:rPr>
              <a:t> </a:t>
            </a:r>
            <a:r>
              <a:rPr sz="1400" spc="-10">
                <a:latin typeface="Tahoma"/>
                <a:cs typeface="Tahoma"/>
              </a:rPr>
              <a:t>necesidades </a:t>
            </a:r>
            <a:r>
              <a:rPr sz="1400">
                <a:latin typeface="Tahoma"/>
                <a:cs typeface="Tahoma"/>
              </a:rPr>
              <a:t>de</a:t>
            </a:r>
            <a:r>
              <a:rPr sz="1400" spc="-5">
                <a:latin typeface="Tahoma"/>
                <a:cs typeface="Tahoma"/>
              </a:rPr>
              <a:t> </a:t>
            </a:r>
            <a:r>
              <a:rPr sz="1400">
                <a:latin typeface="Tahoma"/>
                <a:cs typeface="Tahoma"/>
              </a:rPr>
              <a:t>su</a:t>
            </a:r>
            <a:r>
              <a:rPr sz="1400" spc="-15">
                <a:latin typeface="Tahoma"/>
                <a:cs typeface="Tahoma"/>
              </a:rPr>
              <a:t> </a:t>
            </a:r>
            <a:r>
              <a:rPr sz="1400" spc="-10">
                <a:latin typeface="Tahoma"/>
                <a:cs typeface="Tahoma"/>
              </a:rPr>
              <a:t>compañía.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"/>
            <a:ext cx="7743825" cy="10048875"/>
            <a:chOff x="0" y="6"/>
            <a:chExt cx="7743825" cy="10048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"/>
              <a:ext cx="7743825" cy="100488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430346"/>
              <a:ext cx="2762249" cy="3810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6923" rIns="0" bIns="0" rtlCol="0">
            <a:spAutoFit/>
          </a:bodyPr>
          <a:lstStyle/>
          <a:p>
            <a:pPr marL="2320925">
              <a:lnSpc>
                <a:spcPct val="100000"/>
              </a:lnSpc>
              <a:spcBef>
                <a:spcPts val="105"/>
              </a:spcBef>
            </a:pPr>
            <a:r>
              <a:rPr sz="3600" spc="-10"/>
              <a:t>APROVECHABLES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3257550" y="8763558"/>
            <a:ext cx="3124200" cy="476250"/>
            <a:chOff x="3257550" y="8763558"/>
            <a:chExt cx="3124200" cy="4762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7550" y="8763571"/>
              <a:ext cx="2200275" cy="4762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2125" y="8763558"/>
              <a:ext cx="809625" cy="4762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722626" y="2776791"/>
            <a:ext cx="4366260" cy="7988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692275" marR="5080" indent="-1680210">
              <a:lnSpc>
                <a:spcPct val="105000"/>
              </a:lnSpc>
              <a:spcBef>
                <a:spcPts val="35"/>
              </a:spcBef>
            </a:pPr>
            <a:r>
              <a:rPr sz="1550" b="1">
                <a:latin typeface="Tahoma"/>
                <a:cs typeface="Tahoma"/>
              </a:rPr>
              <a:t>Haz</a:t>
            </a:r>
            <a:r>
              <a:rPr sz="1550" b="1" spc="165">
                <a:latin typeface="Tahoma"/>
                <a:cs typeface="Tahoma"/>
              </a:rPr>
              <a:t> </a:t>
            </a:r>
            <a:r>
              <a:rPr sz="1550" b="1">
                <a:latin typeface="Tahoma"/>
                <a:cs typeface="Tahoma"/>
              </a:rPr>
              <a:t>parte</a:t>
            </a:r>
            <a:r>
              <a:rPr sz="1550" b="1" spc="120">
                <a:latin typeface="Tahoma"/>
                <a:cs typeface="Tahoma"/>
              </a:rPr>
              <a:t> </a:t>
            </a:r>
            <a:r>
              <a:rPr sz="1550" b="1">
                <a:latin typeface="Tahoma"/>
                <a:cs typeface="Tahoma"/>
              </a:rPr>
              <a:t>del</a:t>
            </a:r>
            <a:r>
              <a:rPr sz="1550" b="1" spc="140">
                <a:latin typeface="Tahoma"/>
                <a:cs typeface="Tahoma"/>
              </a:rPr>
              <a:t> </a:t>
            </a:r>
            <a:r>
              <a:rPr sz="1550" b="1">
                <a:latin typeface="Tahoma"/>
                <a:cs typeface="Tahoma"/>
              </a:rPr>
              <a:t>mundo</a:t>
            </a:r>
            <a:r>
              <a:rPr sz="1550" b="1" spc="195">
                <a:latin typeface="Tahoma"/>
                <a:cs typeface="Tahoma"/>
              </a:rPr>
              <a:t> </a:t>
            </a:r>
            <a:r>
              <a:rPr sz="1550" b="1">
                <a:solidFill>
                  <a:srgbClr val="ABBC12"/>
                </a:solidFill>
                <a:latin typeface="Tahoma"/>
                <a:cs typeface="Tahoma"/>
              </a:rPr>
              <a:t>Eco</a:t>
            </a:r>
            <a:r>
              <a:rPr sz="1550" b="1" spc="85">
                <a:solidFill>
                  <a:srgbClr val="ABBC12"/>
                </a:solidFill>
                <a:latin typeface="Tahoma"/>
                <a:cs typeface="Tahoma"/>
              </a:rPr>
              <a:t> </a:t>
            </a:r>
            <a:r>
              <a:rPr sz="1550" b="1">
                <a:latin typeface="Tahoma"/>
                <a:cs typeface="Tahoma"/>
              </a:rPr>
              <a:t>en</a:t>
            </a:r>
            <a:r>
              <a:rPr sz="1550" b="1" spc="125">
                <a:latin typeface="Tahoma"/>
                <a:cs typeface="Tahoma"/>
              </a:rPr>
              <a:t> </a:t>
            </a:r>
            <a:r>
              <a:rPr sz="1550" b="1">
                <a:latin typeface="Tahoma"/>
                <a:cs typeface="Tahoma"/>
              </a:rPr>
              <a:t>innovación</a:t>
            </a:r>
            <a:r>
              <a:rPr sz="1550" b="1" spc="130">
                <a:latin typeface="Tahoma"/>
                <a:cs typeface="Tahoma"/>
              </a:rPr>
              <a:t> </a:t>
            </a:r>
            <a:r>
              <a:rPr sz="1550" b="1" spc="-25">
                <a:latin typeface="Tahoma"/>
                <a:cs typeface="Tahoma"/>
              </a:rPr>
              <a:t>de </a:t>
            </a:r>
            <a:r>
              <a:rPr sz="1550" b="1" spc="-10">
                <a:latin typeface="Tahoma"/>
                <a:cs typeface="Tahoma"/>
              </a:rPr>
              <a:t>Residuos.</a:t>
            </a:r>
            <a:endParaRPr sz="1550">
              <a:latin typeface="Tahoma"/>
              <a:cs typeface="Tahoma"/>
            </a:endParaRPr>
          </a:p>
          <a:p>
            <a:pPr marL="218440">
              <a:lnSpc>
                <a:spcPct val="100000"/>
              </a:lnSpc>
              <a:spcBef>
                <a:spcPts val="560"/>
              </a:spcBef>
            </a:pPr>
            <a:r>
              <a:rPr sz="1400" spc="-25">
                <a:latin typeface="Arial MT"/>
                <a:cs typeface="Arial MT"/>
              </a:rPr>
              <a:t>“Somos</a:t>
            </a:r>
            <a:r>
              <a:rPr sz="1400" spc="-55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el</a:t>
            </a:r>
            <a:r>
              <a:rPr sz="1400" spc="-60">
                <a:latin typeface="Arial MT"/>
                <a:cs typeface="Arial MT"/>
              </a:rPr>
              <a:t> </a:t>
            </a:r>
            <a:r>
              <a:rPr sz="1400" spc="-20">
                <a:latin typeface="Arial MT"/>
                <a:cs typeface="Arial MT"/>
              </a:rPr>
              <a:t>aliado</a:t>
            </a:r>
            <a:r>
              <a:rPr sz="1400" spc="-75">
                <a:latin typeface="Arial MT"/>
                <a:cs typeface="Arial MT"/>
              </a:rPr>
              <a:t> </a:t>
            </a:r>
            <a:r>
              <a:rPr sz="1400" spc="-20">
                <a:latin typeface="Arial MT"/>
                <a:cs typeface="Arial MT"/>
              </a:rPr>
              <a:t>integral</a:t>
            </a:r>
            <a:r>
              <a:rPr sz="1400" spc="-55">
                <a:latin typeface="Arial MT"/>
                <a:cs typeface="Arial MT"/>
              </a:rPr>
              <a:t> </a:t>
            </a:r>
            <a:r>
              <a:rPr sz="1400" spc="-20">
                <a:latin typeface="Arial MT"/>
                <a:cs typeface="Arial MT"/>
              </a:rPr>
              <a:t>para</a:t>
            </a:r>
            <a:r>
              <a:rPr sz="1400" spc="-60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todos</a:t>
            </a:r>
            <a:r>
              <a:rPr sz="1400" spc="-50">
                <a:latin typeface="Arial MT"/>
                <a:cs typeface="Arial MT"/>
              </a:rPr>
              <a:t> </a:t>
            </a:r>
            <a:r>
              <a:rPr sz="1400" spc="-20">
                <a:latin typeface="Arial MT"/>
                <a:cs typeface="Arial MT"/>
              </a:rPr>
              <a:t>tus</a:t>
            </a:r>
            <a:r>
              <a:rPr sz="1400" spc="-120">
                <a:latin typeface="Arial MT"/>
                <a:cs typeface="Arial MT"/>
              </a:rPr>
              <a:t> </a:t>
            </a:r>
            <a:r>
              <a:rPr sz="1400" spc="-10">
                <a:latin typeface="Arial MT"/>
                <a:cs typeface="Arial MT"/>
              </a:rPr>
              <a:t>residuos”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2806700" y="9556194"/>
            <a:ext cx="1077595" cy="275443"/>
          </a:xfrm>
          <a:prstGeom prst="rect">
            <a:avLst/>
          </a:prstGeom>
        </p:spPr>
        <p:txBody>
          <a:bodyPr vert="horz" wrap="square" lIns="0" tIns="79612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lang="es-MX" spc="-10"/>
              <a:t>3205257412</a:t>
            </a:r>
            <a:endParaRPr spc="-1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524125" y="3695915"/>
          <a:ext cx="4743450" cy="4827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1670">
                <a:tc>
                  <a:txBody>
                    <a:bodyPr/>
                    <a:lstStyle/>
                    <a:p>
                      <a:pPr marL="565785" marR="367665" indent="-170815">
                        <a:lnSpc>
                          <a:spcPct val="100800"/>
                        </a:lnSpc>
                        <a:spcBef>
                          <a:spcPts val="225"/>
                        </a:spcBef>
                        <a:buClr>
                          <a:srgbClr val="086C27"/>
                        </a:buClr>
                        <a:buSzPct val="77777"/>
                        <a:buFont typeface="Arial MT"/>
                        <a:buChar char="•"/>
                        <a:tabLst>
                          <a:tab pos="728345" algn="l"/>
                        </a:tabLst>
                      </a:pPr>
                      <a:r>
                        <a:rPr sz="1800" b="1" spc="-114">
                          <a:latin typeface="Arial"/>
                          <a:cs typeface="Arial"/>
                        </a:rPr>
                        <a:t>Nos</a:t>
                      </a:r>
                      <a:r>
                        <a:rPr sz="18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30">
                          <a:latin typeface="Arial"/>
                          <a:cs typeface="Arial"/>
                        </a:rPr>
                        <a:t>encargamos</a:t>
                      </a:r>
                      <a:r>
                        <a:rPr sz="18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0">
                          <a:latin typeface="Arial"/>
                          <a:cs typeface="Arial"/>
                        </a:rPr>
                        <a:t>reducir</a:t>
                      </a:r>
                      <a:r>
                        <a:rPr sz="1800" b="1" spc="-11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>
                          <a:latin typeface="Arial"/>
                          <a:cs typeface="Arial"/>
                        </a:rPr>
                        <a:t>el</a:t>
                      </a:r>
                      <a:r>
                        <a:rPr sz="1800" b="1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75">
                          <a:latin typeface="Arial"/>
                          <a:cs typeface="Arial"/>
                        </a:rPr>
                        <a:t>impacto 	ambiental</a:t>
                      </a:r>
                      <a:r>
                        <a:rPr sz="1800" b="1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5">
                          <a:latin typeface="Arial"/>
                          <a:cs typeface="Arial"/>
                        </a:rPr>
                        <a:t>negativo</a:t>
                      </a:r>
                      <a:r>
                        <a:rPr sz="1800" b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75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45">
                          <a:latin typeface="Arial"/>
                          <a:cs typeface="Arial"/>
                        </a:rPr>
                        <a:t>los</a:t>
                      </a:r>
                      <a:r>
                        <a:rPr sz="1800" b="1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>
                          <a:latin typeface="Arial"/>
                          <a:cs typeface="Arial"/>
                        </a:rPr>
                        <a:t>residuos.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9C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195">
                <a:tc>
                  <a:txBody>
                    <a:bodyPr/>
                    <a:lstStyle/>
                    <a:p>
                      <a:pPr marL="340360" indent="-170815">
                        <a:lnSpc>
                          <a:spcPct val="100000"/>
                        </a:lnSpc>
                        <a:spcBef>
                          <a:spcPts val="365"/>
                        </a:spcBef>
                        <a:buSzPct val="77777"/>
                        <a:buFont typeface="Arial MT"/>
                        <a:buChar char="•"/>
                        <a:tabLst>
                          <a:tab pos="340360" algn="l"/>
                        </a:tabLst>
                      </a:pPr>
                      <a:r>
                        <a:rPr sz="1800" b="1" spc="-1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Apoyamos</a:t>
                      </a:r>
                      <a:r>
                        <a:rPr sz="1800" b="1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responsabilidad</a:t>
                      </a:r>
                      <a:r>
                        <a:rPr sz="1800" b="1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extendida</a:t>
                      </a:r>
                      <a:r>
                        <a:rPr sz="18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94246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productor.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169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419">
                <a:tc>
                  <a:txBody>
                    <a:bodyPr/>
                    <a:lstStyle/>
                    <a:p>
                      <a:pPr marL="372110" marR="158750" indent="-170180">
                        <a:lnSpc>
                          <a:spcPct val="100800"/>
                        </a:lnSpc>
                        <a:spcBef>
                          <a:spcPts val="325"/>
                        </a:spcBef>
                        <a:buClr>
                          <a:srgbClr val="A2C85F"/>
                        </a:buClr>
                        <a:buSzPct val="77777"/>
                        <a:buFont typeface="Arial MT"/>
                        <a:buChar char="•"/>
                        <a:tabLst>
                          <a:tab pos="632460" algn="l"/>
                        </a:tabLst>
                      </a:pPr>
                      <a:r>
                        <a:rPr sz="1800" b="1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Transformamos</a:t>
                      </a:r>
                      <a:r>
                        <a:rPr sz="1800" b="1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tus</a:t>
                      </a:r>
                      <a:r>
                        <a:rPr sz="1800" b="1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residuos</a:t>
                      </a:r>
                      <a:r>
                        <a:rPr sz="1800" b="1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800" b="1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soluciones 	</a:t>
                      </a:r>
                      <a:r>
                        <a:rPr sz="1800" b="1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innovadoras,</a:t>
                      </a:r>
                      <a:r>
                        <a:rPr sz="1800" b="1" spc="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través</a:t>
                      </a:r>
                      <a:r>
                        <a:rPr sz="1800" b="1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procesos</a:t>
                      </a:r>
                      <a:r>
                        <a:rPr sz="1800" b="1" spc="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938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i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Upcycling.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5A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419">
                <a:tc>
                  <a:txBody>
                    <a:bodyPr/>
                    <a:lstStyle/>
                    <a:p>
                      <a:pPr marL="411480" marR="209550" indent="225425">
                        <a:lnSpc>
                          <a:spcPct val="100800"/>
                        </a:lnSpc>
                        <a:spcBef>
                          <a:spcPts val="325"/>
                        </a:spcBef>
                        <a:buClr>
                          <a:srgbClr val="086C27"/>
                        </a:buClr>
                        <a:buSzPct val="77777"/>
                        <a:buFont typeface="Arial MT"/>
                        <a:buChar char="•"/>
                        <a:tabLst>
                          <a:tab pos="636905" algn="l"/>
                        </a:tabLst>
                      </a:pPr>
                      <a:r>
                        <a:rPr sz="1800" b="1" spc="-114">
                          <a:latin typeface="Arial"/>
                          <a:cs typeface="Arial"/>
                        </a:rPr>
                        <a:t>Revalorizamos</a:t>
                      </a:r>
                      <a:r>
                        <a:rPr sz="1800" b="1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45">
                          <a:latin typeface="Arial"/>
                          <a:cs typeface="Arial"/>
                        </a:rPr>
                        <a:t>los</a:t>
                      </a:r>
                      <a:r>
                        <a:rPr sz="1800" b="1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14">
                          <a:latin typeface="Arial"/>
                          <a:cs typeface="Arial"/>
                        </a:rPr>
                        <a:t>residuos</a:t>
                      </a:r>
                      <a:r>
                        <a:rPr sz="1800" b="1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30">
                          <a:latin typeface="Arial"/>
                          <a:cs typeface="Arial"/>
                        </a:rPr>
                        <a:t>con</a:t>
                      </a:r>
                      <a:r>
                        <a:rPr sz="180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>
                          <a:latin typeface="Arial"/>
                          <a:cs typeface="Arial"/>
                        </a:rPr>
                        <a:t>ideas </a:t>
                      </a:r>
                      <a:r>
                        <a:rPr sz="1800" b="1" spc="-110">
                          <a:latin typeface="Arial"/>
                          <a:cs typeface="Arial"/>
                        </a:rPr>
                        <a:t>innovadoras</a:t>
                      </a:r>
                      <a:r>
                        <a:rPr sz="18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y</a:t>
                      </a:r>
                      <a:r>
                        <a:rPr sz="1800" b="1" spc="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14">
                          <a:latin typeface="Arial"/>
                          <a:cs typeface="Arial"/>
                        </a:rPr>
                        <a:t>garantizamos</a:t>
                      </a:r>
                      <a:r>
                        <a:rPr sz="18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5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0">
                          <a:latin typeface="Arial"/>
                          <a:cs typeface="Arial"/>
                        </a:rPr>
                        <a:t>protección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9818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spc="-8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>
                          <a:latin typeface="Arial"/>
                          <a:cs typeface="Arial"/>
                        </a:rPr>
                        <a:t>marca.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9C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185420" indent="-170180" algn="ctr">
                        <a:lnSpc>
                          <a:spcPct val="100000"/>
                        </a:lnSpc>
                        <a:spcBef>
                          <a:spcPts val="365"/>
                        </a:spcBef>
                        <a:buSzPct val="77777"/>
                        <a:buFont typeface="Arial MT"/>
                        <a:buChar char="•"/>
                        <a:tabLst>
                          <a:tab pos="185420" algn="l"/>
                        </a:tabLst>
                      </a:pPr>
                      <a:r>
                        <a:rPr sz="1800" b="1" spc="-1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Somos</a:t>
                      </a:r>
                      <a:r>
                        <a:rPr sz="1800" b="1" spc="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transformadores</a:t>
                      </a:r>
                      <a:r>
                        <a:rPr sz="1800" b="1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800" b="1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generamos</a:t>
                      </a:r>
                      <a:r>
                        <a:rPr sz="1800" b="1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alto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809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valor</a:t>
                      </a:r>
                      <a:r>
                        <a:rPr sz="1800" b="1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través</a:t>
                      </a:r>
                      <a:r>
                        <a:rPr sz="1800" b="1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</a:t>
                      </a:r>
                      <a:r>
                        <a:rPr sz="1800" b="1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residuos.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169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283210" marR="100965" indent="-170180">
                        <a:lnSpc>
                          <a:spcPct val="100800"/>
                        </a:lnSpc>
                        <a:spcBef>
                          <a:spcPts val="350"/>
                        </a:spcBef>
                        <a:buClr>
                          <a:srgbClr val="A2C85F"/>
                        </a:buClr>
                        <a:buSzPct val="77777"/>
                        <a:buFont typeface="Arial MT"/>
                        <a:buChar char="•"/>
                        <a:tabLst>
                          <a:tab pos="527685" algn="l"/>
                        </a:tabLst>
                      </a:pPr>
                      <a:r>
                        <a:rPr sz="1800" b="1" spc="-110">
                          <a:latin typeface="Arial"/>
                          <a:cs typeface="Arial"/>
                        </a:rPr>
                        <a:t>Nos</a:t>
                      </a:r>
                      <a:r>
                        <a:rPr sz="18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10">
                          <a:latin typeface="Arial"/>
                          <a:cs typeface="Arial"/>
                        </a:rPr>
                        <a:t>encontramos</a:t>
                      </a:r>
                      <a:r>
                        <a:rPr sz="18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5">
                          <a:latin typeface="Arial"/>
                          <a:cs typeface="Arial"/>
                        </a:rPr>
                        <a:t>certificados</a:t>
                      </a:r>
                      <a:r>
                        <a:rPr sz="1800" b="1" spc="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40">
                          <a:latin typeface="Arial"/>
                          <a:cs typeface="Arial"/>
                        </a:rPr>
                        <a:t>como</a:t>
                      </a:r>
                      <a:r>
                        <a:rPr sz="18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14">
                          <a:latin typeface="Arial"/>
                          <a:cs typeface="Arial"/>
                        </a:rPr>
                        <a:t>Bodega 	</a:t>
                      </a:r>
                      <a:r>
                        <a:rPr sz="1800" b="1" spc="-8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5">
                          <a:latin typeface="Arial"/>
                          <a:cs typeface="Arial"/>
                        </a:rPr>
                        <a:t>Reciclaje</a:t>
                      </a:r>
                      <a:r>
                        <a:rPr sz="1800" b="1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70">
                          <a:latin typeface="Arial"/>
                          <a:cs typeface="Arial"/>
                        </a:rPr>
                        <a:t>y</a:t>
                      </a:r>
                      <a:r>
                        <a:rPr sz="18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5">
                          <a:latin typeface="Arial"/>
                          <a:cs typeface="Arial"/>
                        </a:rPr>
                        <a:t>en</a:t>
                      </a:r>
                      <a:r>
                        <a:rPr sz="1800" b="1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25">
                          <a:latin typeface="Arial"/>
                          <a:cs typeface="Arial"/>
                        </a:rPr>
                        <a:t>las</a:t>
                      </a:r>
                      <a:r>
                        <a:rPr sz="18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25">
                          <a:latin typeface="Arial"/>
                          <a:cs typeface="Arial"/>
                        </a:rPr>
                        <a:t>normas</a:t>
                      </a:r>
                      <a:r>
                        <a:rPr sz="18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5">
                          <a:latin typeface="Arial"/>
                          <a:cs typeface="Arial"/>
                        </a:rPr>
                        <a:t>ISO9001 </a:t>
                      </a:r>
                      <a:r>
                        <a:rPr sz="1800" b="1" spc="-50">
                          <a:latin typeface="Arial"/>
                          <a:cs typeface="Arial"/>
                        </a:rPr>
                        <a:t>–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7780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spc="-10">
                          <a:latin typeface="Arial"/>
                          <a:cs typeface="Arial"/>
                        </a:rPr>
                        <a:t>ISO14001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B9C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525"/>
            <a:ext cx="7743825" cy="9841865"/>
            <a:chOff x="0" y="12"/>
            <a:chExt cx="7743825" cy="9841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7743825" cy="98413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439872"/>
              <a:ext cx="2762249" cy="3715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25500" y="5864226"/>
            <a:ext cx="6108382" cy="13317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086C27"/>
                </a:solidFill>
                <a:latin typeface="Tahoma"/>
                <a:cs typeface="Tahoma"/>
              </a:rPr>
              <a:t>Nota:</a:t>
            </a:r>
            <a:endParaRPr sz="1400" dirty="0">
              <a:latin typeface="Tahoma"/>
              <a:cs typeface="Tahoma"/>
            </a:endParaRPr>
          </a:p>
          <a:p>
            <a:pPr marL="200660" indent="-187960">
              <a:lnSpc>
                <a:spcPct val="100000"/>
              </a:lnSpc>
              <a:spcBef>
                <a:spcPts val="1450"/>
              </a:spcBef>
              <a:buFont typeface="Tahoma"/>
              <a:buAutoNum type="arabicPeriod"/>
              <a:tabLst>
                <a:tab pos="200660" algn="l"/>
              </a:tabLst>
            </a:pPr>
            <a:r>
              <a:rPr sz="1200" dirty="0">
                <a:latin typeface="Tahoma"/>
                <a:cs typeface="Tahoma"/>
              </a:rPr>
              <a:t>Los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materiales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deben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ser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entregados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debidamente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embalados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y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10" dirty="0" err="1">
                <a:latin typeface="Tahoma"/>
                <a:cs typeface="Tahoma"/>
              </a:rPr>
              <a:t>limpios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 marL="225425" indent="-212725">
              <a:lnSpc>
                <a:spcPts val="1430"/>
              </a:lnSpc>
              <a:spcBef>
                <a:spcPts val="1415"/>
              </a:spcBef>
              <a:buFont typeface="Tahoma"/>
              <a:buAutoNum type="arabicPeriod"/>
              <a:tabLst>
                <a:tab pos="225425" algn="l"/>
              </a:tabLst>
            </a:pPr>
            <a:r>
              <a:rPr sz="1200" dirty="0">
                <a:latin typeface="Tahoma"/>
                <a:cs typeface="Tahoma"/>
              </a:rPr>
              <a:t>Si</a:t>
            </a:r>
            <a:r>
              <a:rPr sz="1200" spc="135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el</a:t>
            </a:r>
            <a:r>
              <a:rPr sz="1200" spc="114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material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</a:t>
            </a:r>
            <a:r>
              <a:rPr sz="1200" spc="170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encuentra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contaminado</a:t>
            </a:r>
            <a:r>
              <a:rPr sz="1200" spc="1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</a:t>
            </a:r>
            <a:r>
              <a:rPr sz="1200" spc="170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realizará</a:t>
            </a:r>
            <a:r>
              <a:rPr sz="1200" spc="180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descuento</a:t>
            </a:r>
            <a:r>
              <a:rPr sz="1200" spc="1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del</a:t>
            </a:r>
            <a:r>
              <a:rPr sz="1200" spc="17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material,</a:t>
            </a:r>
            <a:r>
              <a:rPr sz="1200" spc="17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de</a:t>
            </a:r>
            <a:r>
              <a:rPr sz="1200" spc="14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la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ts val="1430"/>
              </a:lnSpc>
            </a:pPr>
            <a:r>
              <a:rPr sz="1200" dirty="0" err="1">
                <a:latin typeface="Tahoma"/>
                <a:cs typeface="Tahoma"/>
              </a:rPr>
              <a:t>selección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de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los</a:t>
            </a:r>
            <a:r>
              <a:rPr sz="1200" spc="370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materiales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y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la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disposición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de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 err="1">
                <a:latin typeface="Tahoma"/>
                <a:cs typeface="Tahoma"/>
              </a:rPr>
              <a:t>los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no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10" dirty="0" err="1">
                <a:latin typeface="Tahoma"/>
                <a:cs typeface="Tahoma"/>
              </a:rPr>
              <a:t>aprovechables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382" y="454659"/>
            <a:ext cx="4646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/>
              <a:t>PROPUESTA</a:t>
            </a:r>
            <a:r>
              <a:rPr sz="2400" spc="-50"/>
              <a:t> </a:t>
            </a:r>
            <a:r>
              <a:rPr sz="2400" spc="-10"/>
              <a:t>APROVECHABLES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152768" y="384809"/>
            <a:ext cx="534035" cy="534035"/>
            <a:chOff x="152768" y="384809"/>
            <a:chExt cx="534035" cy="534035"/>
          </a:xfrm>
        </p:grpSpPr>
        <p:sp>
          <p:nvSpPr>
            <p:cNvPr id="8" name="object 8"/>
            <p:cNvSpPr/>
            <p:nvPr/>
          </p:nvSpPr>
          <p:spPr>
            <a:xfrm>
              <a:off x="152768" y="384809"/>
              <a:ext cx="534035" cy="534035"/>
            </a:xfrm>
            <a:custGeom>
              <a:avLst/>
              <a:gdLst/>
              <a:ahLst/>
              <a:cxnLst/>
              <a:rect l="l" t="t" r="r" b="b"/>
              <a:pathLst>
                <a:path w="534035" h="534035">
                  <a:moveTo>
                    <a:pt x="276828" y="0"/>
                  </a:moveTo>
                  <a:lnTo>
                    <a:pt x="233438" y="6750"/>
                  </a:lnTo>
                  <a:lnTo>
                    <a:pt x="194627" y="30480"/>
                  </a:lnTo>
                  <a:lnTo>
                    <a:pt x="36563" y="177165"/>
                  </a:lnTo>
                  <a:lnTo>
                    <a:pt x="9997" y="214092"/>
                  </a:lnTo>
                  <a:lnTo>
                    <a:pt x="0" y="256841"/>
                  </a:lnTo>
                  <a:lnTo>
                    <a:pt x="6766" y="300233"/>
                  </a:lnTo>
                  <a:lnTo>
                    <a:pt x="30492" y="339090"/>
                  </a:lnTo>
                  <a:lnTo>
                    <a:pt x="177139" y="497078"/>
                  </a:lnTo>
                  <a:lnTo>
                    <a:pt x="214064" y="523694"/>
                  </a:lnTo>
                  <a:lnTo>
                    <a:pt x="256825" y="533701"/>
                  </a:lnTo>
                  <a:lnTo>
                    <a:pt x="300215" y="526921"/>
                  </a:lnTo>
                  <a:lnTo>
                    <a:pt x="339026" y="503174"/>
                  </a:lnTo>
                  <a:lnTo>
                    <a:pt x="497103" y="356489"/>
                  </a:lnTo>
                  <a:lnTo>
                    <a:pt x="523667" y="319563"/>
                  </a:lnTo>
                  <a:lnTo>
                    <a:pt x="533660" y="276828"/>
                  </a:lnTo>
                  <a:lnTo>
                    <a:pt x="526889" y="233473"/>
                  </a:lnTo>
                  <a:lnTo>
                    <a:pt x="503161" y="194691"/>
                  </a:lnTo>
                  <a:lnTo>
                    <a:pt x="356514" y="36575"/>
                  </a:lnTo>
                  <a:lnTo>
                    <a:pt x="319589" y="10013"/>
                  </a:lnTo>
                  <a:lnTo>
                    <a:pt x="276828" y="0"/>
                  </a:lnTo>
                  <a:close/>
                </a:path>
              </a:pathLst>
            </a:custGeom>
            <a:solidFill>
              <a:srgbClr val="B9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5262" y="42392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39432" y="0"/>
                  </a:moveTo>
                  <a:lnTo>
                    <a:pt x="385271" y="9251"/>
                  </a:lnTo>
                  <a:lnTo>
                    <a:pt x="422705" y="34480"/>
                  </a:lnTo>
                  <a:lnTo>
                    <a:pt x="447944" y="71901"/>
                  </a:lnTo>
                  <a:lnTo>
                    <a:pt x="457200" y="117728"/>
                  </a:lnTo>
                  <a:lnTo>
                    <a:pt x="457200" y="339471"/>
                  </a:lnTo>
                  <a:lnTo>
                    <a:pt x="447944" y="385298"/>
                  </a:lnTo>
                  <a:lnTo>
                    <a:pt x="422705" y="422719"/>
                  </a:lnTo>
                  <a:lnTo>
                    <a:pt x="385271" y="447948"/>
                  </a:lnTo>
                  <a:lnTo>
                    <a:pt x="339432" y="457200"/>
                  </a:lnTo>
                  <a:lnTo>
                    <a:pt x="117767" y="457200"/>
                  </a:lnTo>
                  <a:lnTo>
                    <a:pt x="71928" y="447948"/>
                  </a:lnTo>
                  <a:lnTo>
                    <a:pt x="34494" y="422719"/>
                  </a:lnTo>
                  <a:lnTo>
                    <a:pt x="9255" y="385298"/>
                  </a:lnTo>
                  <a:lnTo>
                    <a:pt x="0" y="339471"/>
                  </a:lnTo>
                  <a:lnTo>
                    <a:pt x="0" y="117728"/>
                  </a:lnTo>
                  <a:lnTo>
                    <a:pt x="9255" y="71901"/>
                  </a:lnTo>
                  <a:lnTo>
                    <a:pt x="34494" y="34480"/>
                  </a:lnTo>
                  <a:lnTo>
                    <a:pt x="71928" y="9251"/>
                  </a:lnTo>
                  <a:lnTo>
                    <a:pt x="117767" y="0"/>
                  </a:lnTo>
                  <a:lnTo>
                    <a:pt x="339432" y="0"/>
                  </a:lnTo>
                  <a:close/>
                </a:path>
              </a:pathLst>
            </a:custGeom>
            <a:ln w="12706">
              <a:solidFill>
                <a:srgbClr val="0078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15459"/>
              </p:ext>
            </p:extLst>
          </p:nvPr>
        </p:nvGraphicFramePr>
        <p:xfrm>
          <a:off x="152768" y="1394922"/>
          <a:ext cx="6988579" cy="3595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2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COD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RESIDUO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2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APLICA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COBRO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IVA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ts val="1395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UNIDAD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DE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9685"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MEDIDA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F0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395"/>
                        </a:lnSpc>
                        <a:spcBef>
                          <a:spcPts val="695"/>
                        </a:spcBef>
                      </a:pPr>
                      <a:r>
                        <a:rPr sz="1200" b="1">
                          <a:latin typeface="Arial"/>
                          <a:cs typeface="Arial"/>
                        </a:rPr>
                        <a:t>PRECIO</a:t>
                      </a:r>
                      <a:r>
                        <a:rPr sz="1200" b="1" spc="-25">
                          <a:latin typeface="Arial"/>
                          <a:cs typeface="Arial"/>
                        </a:rPr>
                        <a:t> DE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395"/>
                        </a:lnSpc>
                      </a:pPr>
                      <a:r>
                        <a:rPr sz="1200" b="1" spc="-10">
                          <a:latin typeface="Arial"/>
                          <a:cs typeface="Arial"/>
                        </a:rPr>
                        <a:t>COMPRA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MX" sz="1400" spc="-10" dirty="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es-MX" sz="1400" spc="-10" dirty="0">
                          <a:latin typeface="Arial MT"/>
                          <a:cs typeface="Arial MT"/>
                        </a:rPr>
                        <a:t>PLA13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MX" sz="1400" dirty="0">
                        <a:latin typeface="Arial MT"/>
                        <a:cs typeface="Arial MT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es-MX" sz="1400" dirty="0">
                          <a:latin typeface="Arial MT"/>
                          <a:cs typeface="Arial MT"/>
                        </a:rPr>
                        <a:t>LAMINA PP CAST FILM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MX" sz="1400" spc="-25" dirty="0">
                        <a:latin typeface="Arial MT"/>
                        <a:cs typeface="Arial MT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es-MX" sz="1400" spc="-25" dirty="0">
                          <a:latin typeface="Arial MT"/>
                          <a:cs typeface="Arial MT"/>
                        </a:rPr>
                        <a:t>KL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CF0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MX" sz="1400" dirty="0">
                        <a:latin typeface="Arial MT"/>
                        <a:cs typeface="Arial MT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$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MX" sz="1400" spc="-30" dirty="0">
                          <a:latin typeface="Arial MT"/>
                          <a:cs typeface="Arial MT"/>
                        </a:rPr>
                        <a:t>1.5</a:t>
                      </a:r>
                      <a:r>
                        <a:rPr lang="es-MX" sz="1400" spc="-20" dirty="0">
                          <a:latin typeface="Arial MT"/>
                          <a:cs typeface="Arial MT"/>
                        </a:rPr>
                        <a:t>20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es-MX" sz="1600" b="1" dirty="0">
                        <a:latin typeface="Arial MT"/>
                        <a:cs typeface="Arial MT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es-MX" sz="1600" b="1" dirty="0">
                        <a:latin typeface="Arial MT"/>
                        <a:cs typeface="Arial MT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es-MX" sz="1400" b="1" dirty="0">
                          <a:latin typeface="Arial MT"/>
                          <a:cs typeface="Arial MT"/>
                        </a:rPr>
                        <a:t>RESIDUOS QUE APLICA COBRO DE IVA</a:t>
                      </a: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600" b="1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CF0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lang="es-MX" sz="1400" dirty="0">
                        <a:latin typeface="Arial MT"/>
                        <a:cs typeface="Arial MT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s-MX" sz="1400" dirty="0">
                          <a:latin typeface="Arial MT"/>
                          <a:cs typeface="Arial MT"/>
                        </a:rPr>
                        <a:t>EM5</a:t>
                      </a:r>
                      <a:endParaRPr lang="es-CO" sz="1400" dirty="0">
                        <a:latin typeface="Arial MT"/>
                        <a:cs typeface="Arial MT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latin typeface="Arial MT"/>
                        <a:cs typeface="Arial MT"/>
                      </a:endParaRPr>
                    </a:p>
                    <a:p>
                      <a:pPr marL="133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 MT"/>
                          <a:cs typeface="Arial MT"/>
                        </a:rPr>
                        <a:t>CANECAS METALICAS 55 GALONES </a:t>
                      </a:r>
                    </a:p>
                    <a:p>
                      <a:pPr marL="133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latin typeface="Arial MT"/>
                        <a:cs typeface="Arial MT"/>
                      </a:endParaRPr>
                    </a:p>
                    <a:p>
                      <a:pPr marL="133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latin typeface="Arial MT"/>
                        <a:cs typeface="Arial MT"/>
                      </a:endParaRPr>
                    </a:p>
                  </a:txBody>
                  <a:tcPr marL="0" marR="0" marT="812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lang="es-MX" sz="1400" dirty="0">
                        <a:latin typeface="Arial MT"/>
                        <a:cs typeface="Arial MT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s-MX" sz="1400" dirty="0">
                          <a:latin typeface="Arial MT"/>
                          <a:cs typeface="Arial MT"/>
                        </a:rPr>
                        <a:t>Un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812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CF0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lang="es-MX" sz="1400" dirty="0">
                        <a:latin typeface="Arial MT"/>
                        <a:cs typeface="Arial MT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s-MX" sz="1400" dirty="0">
                          <a:latin typeface="Arial MT"/>
                          <a:cs typeface="Arial MT"/>
                        </a:rPr>
                        <a:t>$14.200</a:t>
                      </a:r>
                    </a:p>
                  </a:txBody>
                  <a:tcPr marL="0" marR="0" marT="812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2886075" y="9556194"/>
            <a:ext cx="998220" cy="275443"/>
          </a:xfrm>
          <a:prstGeom prst="rect">
            <a:avLst/>
          </a:prstGeom>
        </p:spPr>
        <p:txBody>
          <a:bodyPr vert="horz" wrap="square" lIns="0" tIns="79612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lang="es-MX" spc="-10"/>
              <a:t>3205257412</a:t>
            </a:r>
            <a:endParaRPr spc="-1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6657" y="877887"/>
            <a:ext cx="493268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>
                <a:solidFill>
                  <a:srgbClr val="086C27"/>
                </a:solidFill>
                <a:latin typeface="Tahoma"/>
                <a:cs typeface="Tahoma"/>
              </a:rPr>
              <a:t>PROYECTOS</a:t>
            </a:r>
            <a:r>
              <a:rPr sz="2000" b="1" spc="-20">
                <a:solidFill>
                  <a:srgbClr val="086C27"/>
                </a:solidFill>
                <a:latin typeface="Tahoma"/>
                <a:cs typeface="Tahoma"/>
              </a:rPr>
              <a:t> </a:t>
            </a:r>
            <a:r>
              <a:rPr sz="2000" b="1">
                <a:solidFill>
                  <a:srgbClr val="086C27"/>
                </a:solidFill>
                <a:latin typeface="Tahoma"/>
                <a:cs typeface="Tahoma"/>
              </a:rPr>
              <a:t>DE</a:t>
            </a:r>
            <a:r>
              <a:rPr sz="2000" b="1" spc="-55">
                <a:solidFill>
                  <a:srgbClr val="086C27"/>
                </a:solidFill>
                <a:latin typeface="Tahoma"/>
                <a:cs typeface="Tahoma"/>
              </a:rPr>
              <a:t> </a:t>
            </a:r>
            <a:r>
              <a:rPr sz="2000" b="1">
                <a:solidFill>
                  <a:srgbClr val="086C27"/>
                </a:solidFill>
                <a:latin typeface="Tahoma"/>
                <a:cs typeface="Tahoma"/>
              </a:rPr>
              <a:t>ECONOMÍA</a:t>
            </a:r>
            <a:r>
              <a:rPr sz="2000" b="1" spc="-55">
                <a:solidFill>
                  <a:srgbClr val="086C27"/>
                </a:solidFill>
                <a:latin typeface="Tahoma"/>
                <a:cs typeface="Tahoma"/>
              </a:rPr>
              <a:t> </a:t>
            </a:r>
            <a:r>
              <a:rPr sz="2000" b="1" spc="-10">
                <a:solidFill>
                  <a:srgbClr val="086C27"/>
                </a:solidFill>
                <a:latin typeface="Tahoma"/>
                <a:cs typeface="Tahoma"/>
              </a:rPr>
              <a:t>CIRCULAR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4141" y="815003"/>
            <a:ext cx="6510655" cy="7739380"/>
            <a:chOff x="414141" y="815003"/>
            <a:chExt cx="6510655" cy="7739380"/>
          </a:xfrm>
        </p:grpSpPr>
        <p:sp>
          <p:nvSpPr>
            <p:cNvPr id="4" name="object 4"/>
            <p:cNvSpPr/>
            <p:nvPr/>
          </p:nvSpPr>
          <p:spPr>
            <a:xfrm>
              <a:off x="431888" y="832467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344170" y="0"/>
                  </a:moveTo>
                  <a:lnTo>
                    <a:pt x="298691" y="779"/>
                  </a:lnTo>
                  <a:lnTo>
                    <a:pt x="88087" y="47007"/>
                  </a:lnTo>
                  <a:lnTo>
                    <a:pt x="46464" y="65375"/>
                  </a:lnTo>
                  <a:lnTo>
                    <a:pt x="16166" y="97172"/>
                  </a:lnTo>
                  <a:lnTo>
                    <a:pt x="0" y="138019"/>
                  </a:lnTo>
                  <a:lnTo>
                    <a:pt x="775" y="183532"/>
                  </a:lnTo>
                  <a:lnTo>
                    <a:pt x="47015" y="394098"/>
                  </a:lnTo>
                  <a:lnTo>
                    <a:pt x="65375" y="435737"/>
                  </a:lnTo>
                  <a:lnTo>
                    <a:pt x="97163" y="466028"/>
                  </a:lnTo>
                  <a:lnTo>
                    <a:pt x="137993" y="482199"/>
                  </a:lnTo>
                  <a:lnTo>
                    <a:pt x="183477" y="481474"/>
                  </a:lnTo>
                  <a:lnTo>
                    <a:pt x="394068" y="435119"/>
                  </a:lnTo>
                  <a:lnTo>
                    <a:pt x="435691" y="416754"/>
                  </a:lnTo>
                  <a:lnTo>
                    <a:pt x="465992" y="384970"/>
                  </a:lnTo>
                  <a:lnTo>
                    <a:pt x="482162" y="344162"/>
                  </a:lnTo>
                  <a:lnTo>
                    <a:pt x="481394" y="298721"/>
                  </a:lnTo>
                  <a:lnTo>
                    <a:pt x="435140" y="88028"/>
                  </a:lnTo>
                  <a:lnTo>
                    <a:pt x="416787" y="46446"/>
                  </a:lnTo>
                  <a:lnTo>
                    <a:pt x="384999" y="16162"/>
                  </a:lnTo>
                  <a:lnTo>
                    <a:pt x="344170" y="0"/>
                  </a:lnTo>
                  <a:close/>
                </a:path>
              </a:pathLst>
            </a:custGeom>
            <a:solidFill>
              <a:srgbClr val="B9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0494" y="82135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63020" y="84153"/>
                  </a:moveTo>
                  <a:lnTo>
                    <a:pt x="84155" y="42941"/>
                  </a:lnTo>
                  <a:lnTo>
                    <a:pt x="118279" y="14017"/>
                  </a:lnTo>
                  <a:lnTo>
                    <a:pt x="160759" y="0"/>
                  </a:lnTo>
                  <a:lnTo>
                    <a:pt x="206961" y="3508"/>
                  </a:lnTo>
                  <a:lnTo>
                    <a:pt x="418391" y="63071"/>
                  </a:lnTo>
                  <a:lnTo>
                    <a:pt x="459623" y="84179"/>
                  </a:lnTo>
                  <a:lnTo>
                    <a:pt x="488546" y="118300"/>
                  </a:lnTo>
                  <a:lnTo>
                    <a:pt x="502562" y="160780"/>
                  </a:lnTo>
                  <a:lnTo>
                    <a:pt x="499074" y="206962"/>
                  </a:lnTo>
                  <a:lnTo>
                    <a:pt x="439549" y="418417"/>
                  </a:lnTo>
                  <a:lnTo>
                    <a:pt x="418408" y="459684"/>
                  </a:lnTo>
                  <a:lnTo>
                    <a:pt x="384284" y="488616"/>
                  </a:lnTo>
                  <a:lnTo>
                    <a:pt x="341803" y="502642"/>
                  </a:lnTo>
                  <a:lnTo>
                    <a:pt x="295595" y="499189"/>
                  </a:lnTo>
                  <a:lnTo>
                    <a:pt x="84178" y="439626"/>
                  </a:lnTo>
                  <a:lnTo>
                    <a:pt x="42941" y="418463"/>
                  </a:lnTo>
                  <a:lnTo>
                    <a:pt x="14017" y="384333"/>
                  </a:lnTo>
                  <a:lnTo>
                    <a:pt x="0" y="341846"/>
                  </a:lnTo>
                  <a:lnTo>
                    <a:pt x="3482" y="295608"/>
                  </a:lnTo>
                  <a:lnTo>
                    <a:pt x="63020" y="84153"/>
                  </a:lnTo>
                  <a:close/>
                </a:path>
              </a:pathLst>
            </a:custGeom>
            <a:ln w="12706">
              <a:solidFill>
                <a:srgbClr val="0078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325" y="1933702"/>
              <a:ext cx="6229350" cy="662025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886075" y="9556194"/>
            <a:ext cx="998220" cy="275443"/>
          </a:xfrm>
          <a:prstGeom prst="rect">
            <a:avLst/>
          </a:prstGeom>
        </p:spPr>
        <p:txBody>
          <a:bodyPr vert="horz" wrap="square" lIns="0" tIns="79612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lang="es-MX" spc="-10"/>
              <a:t>3205257412</a:t>
            </a:r>
            <a:endParaRPr spc="-1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2"/>
            <a:ext cx="7734300" cy="9682480"/>
            <a:chOff x="0" y="-12"/>
            <a:chExt cx="7734300" cy="968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2"/>
              <a:ext cx="7734299" cy="96818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258884"/>
              <a:ext cx="2743199" cy="3810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638550" y="3772115"/>
            <a:ext cx="3638550" cy="514984"/>
          </a:xfrm>
          <a:prstGeom prst="rect">
            <a:avLst/>
          </a:prstGeom>
          <a:solidFill>
            <a:srgbClr val="B9CF00"/>
          </a:solidFill>
        </p:spPr>
        <p:txBody>
          <a:bodyPr vert="horz" wrap="square" lIns="0" tIns="23495" rIns="0" bIns="0" rtlCol="0">
            <a:spAutoFit/>
          </a:bodyPr>
          <a:lstStyle/>
          <a:p>
            <a:pPr marL="263525" marR="471170" indent="-170815">
              <a:lnSpc>
                <a:spcPct val="102800"/>
              </a:lnSpc>
              <a:spcBef>
                <a:spcPts val="185"/>
              </a:spcBef>
              <a:buClr>
                <a:srgbClr val="086C27"/>
              </a:buClr>
              <a:buFont typeface="Arial MT"/>
              <a:buChar char="•"/>
              <a:tabLst>
                <a:tab pos="264795" algn="l"/>
              </a:tabLst>
            </a:pPr>
            <a:r>
              <a:rPr sz="1400" b="1" spc="-80">
                <a:latin typeface="Arial"/>
                <a:cs typeface="Arial"/>
              </a:rPr>
              <a:t>Disminuir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 spc="-85">
                <a:latin typeface="Arial"/>
                <a:cs typeface="Arial"/>
              </a:rPr>
              <a:t>la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 spc="-60">
                <a:latin typeface="Arial"/>
                <a:cs typeface="Arial"/>
              </a:rPr>
              <a:t>cantidad</a:t>
            </a:r>
            <a:r>
              <a:rPr sz="1400" b="1" spc="-40">
                <a:latin typeface="Arial"/>
                <a:cs typeface="Arial"/>
              </a:rPr>
              <a:t> </a:t>
            </a:r>
            <a:r>
              <a:rPr sz="1400" b="1" spc="-45">
                <a:latin typeface="Arial"/>
                <a:cs typeface="Arial"/>
              </a:rPr>
              <a:t>de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0">
                <a:latin typeface="Arial"/>
                <a:cs typeface="Arial"/>
              </a:rPr>
              <a:t>residuos</a:t>
            </a:r>
            <a:r>
              <a:rPr sz="1400" b="1" spc="-70">
                <a:latin typeface="Arial"/>
                <a:cs typeface="Arial"/>
              </a:rPr>
              <a:t> </a:t>
            </a:r>
            <a:r>
              <a:rPr sz="1400" b="1" spc="-25">
                <a:latin typeface="Arial"/>
                <a:cs typeface="Arial"/>
              </a:rPr>
              <a:t>que 	</a:t>
            </a:r>
            <a:r>
              <a:rPr sz="1400" b="1" spc="-10">
                <a:latin typeface="Arial"/>
                <a:cs typeface="Arial"/>
              </a:rPr>
              <a:t>generan.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376170" marR="5080">
              <a:lnSpc>
                <a:spcPct val="101699"/>
              </a:lnSpc>
              <a:spcBef>
                <a:spcPts val="60"/>
              </a:spcBef>
            </a:pPr>
            <a:r>
              <a:rPr spc="-10"/>
              <a:t>CERTIFICADOS POSCONSUMO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38550" y="4381715"/>
            <a:ext cx="3638550" cy="524510"/>
          </a:xfrm>
          <a:prstGeom prst="rect">
            <a:avLst/>
          </a:prstGeom>
          <a:solidFill>
            <a:srgbClr val="11695C"/>
          </a:solidFill>
        </p:spPr>
        <p:txBody>
          <a:bodyPr vert="horz" wrap="square" lIns="0" tIns="29845" rIns="0" bIns="0" rtlCol="0">
            <a:spAutoFit/>
          </a:bodyPr>
          <a:lstStyle/>
          <a:p>
            <a:pPr marL="263525" marR="502284" indent="-170815">
              <a:lnSpc>
                <a:spcPct val="102899"/>
              </a:lnSpc>
              <a:spcBef>
                <a:spcPts val="235"/>
              </a:spcBef>
              <a:buFont typeface="Arial MT"/>
              <a:buChar char="•"/>
              <a:tabLst>
                <a:tab pos="264795" algn="l"/>
              </a:tabLst>
            </a:pPr>
            <a:r>
              <a:rPr sz="1400" b="1" spc="-65">
                <a:solidFill>
                  <a:srgbClr val="FFFFFF"/>
                </a:solidFill>
                <a:latin typeface="Arial"/>
                <a:cs typeface="Arial"/>
              </a:rPr>
              <a:t>Certificación</a:t>
            </a:r>
            <a:r>
              <a:rPr sz="14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8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20">
                <a:solidFill>
                  <a:srgbClr val="FFFFFF"/>
                </a:solidFill>
                <a:latin typeface="Arial"/>
                <a:cs typeface="Arial"/>
              </a:rPr>
              <a:t>Residuos</a:t>
            </a:r>
            <a:r>
              <a:rPr sz="14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5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b="1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>
                <a:solidFill>
                  <a:srgbClr val="FFFFFF"/>
                </a:solidFill>
                <a:latin typeface="Arial"/>
                <a:cs typeface="Arial"/>
              </a:rPr>
              <a:t>plan 	</a:t>
            </a:r>
            <a:r>
              <a:rPr sz="1400" b="1" spc="-10">
                <a:solidFill>
                  <a:srgbClr val="FFFFFF"/>
                </a:solidFill>
                <a:latin typeface="Arial"/>
                <a:cs typeface="Arial"/>
              </a:rPr>
              <a:t>residuos.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8550" y="5000968"/>
            <a:ext cx="3638550" cy="524510"/>
          </a:xfrm>
          <a:prstGeom prst="rect">
            <a:avLst/>
          </a:prstGeom>
          <a:solidFill>
            <a:srgbClr val="15A79F"/>
          </a:solidFill>
        </p:spPr>
        <p:txBody>
          <a:bodyPr vert="horz" wrap="square" lIns="0" tIns="33019" rIns="0" bIns="0" rtlCol="0">
            <a:spAutoFit/>
          </a:bodyPr>
          <a:lstStyle/>
          <a:p>
            <a:pPr marL="263525" indent="-170815">
              <a:lnSpc>
                <a:spcPct val="100000"/>
              </a:lnSpc>
              <a:spcBef>
                <a:spcPts val="259"/>
              </a:spcBef>
              <a:buClr>
                <a:srgbClr val="A2C85F"/>
              </a:buClr>
              <a:buFont typeface="Arial MT"/>
              <a:buChar char="•"/>
              <a:tabLst>
                <a:tab pos="263525" algn="l"/>
              </a:tabLst>
            </a:pPr>
            <a:r>
              <a:rPr sz="1400" b="1" spc="-85">
                <a:solidFill>
                  <a:srgbClr val="FFFFFF"/>
                </a:solidFill>
                <a:latin typeface="Arial"/>
                <a:cs typeface="Arial"/>
              </a:rPr>
              <a:t>Disminución</a:t>
            </a:r>
            <a:r>
              <a:rPr sz="14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400" b="1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5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r>
              <a:rPr sz="1400" b="1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6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6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00" b="1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5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14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4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1400">
              <a:latin typeface="Arial"/>
              <a:cs typeface="Arial"/>
            </a:endParaRPr>
          </a:p>
          <a:p>
            <a:pPr marL="264795">
              <a:lnSpc>
                <a:spcPct val="100000"/>
              </a:lnSpc>
              <a:spcBef>
                <a:spcPts val="45"/>
              </a:spcBef>
            </a:pPr>
            <a:r>
              <a:rPr sz="1400" b="1" spc="-75">
                <a:solidFill>
                  <a:srgbClr val="FFFFFF"/>
                </a:solidFill>
                <a:latin typeface="Arial"/>
                <a:cs typeface="Arial"/>
              </a:rPr>
              <a:t>ayuda</a:t>
            </a:r>
            <a:r>
              <a:rPr sz="1400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5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b="1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65">
                <a:solidFill>
                  <a:srgbClr val="FFFFFF"/>
                </a:solidFill>
                <a:latin typeface="Arial"/>
                <a:cs typeface="Arial"/>
              </a:rPr>
              <a:t>cumplimiento</a:t>
            </a:r>
            <a:r>
              <a:rPr sz="14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b="1" spc="-85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>
                <a:solidFill>
                  <a:srgbClr val="FFFFFF"/>
                </a:solidFill>
                <a:latin typeface="Arial"/>
                <a:cs typeface="Arial"/>
              </a:rPr>
              <a:t>META.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8550" y="5848680"/>
            <a:ext cx="3638550" cy="734060"/>
          </a:xfrm>
          <a:prstGeom prst="rect">
            <a:avLst/>
          </a:prstGeom>
          <a:solidFill>
            <a:srgbClr val="B9C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263525" marR="197485" indent="-170815">
              <a:lnSpc>
                <a:spcPct val="100499"/>
              </a:lnSpc>
              <a:spcBef>
                <a:spcPts val="240"/>
              </a:spcBef>
              <a:buClr>
                <a:srgbClr val="086C27"/>
              </a:buClr>
              <a:buFont typeface="Arial MT"/>
              <a:buChar char="•"/>
              <a:tabLst>
                <a:tab pos="264795" algn="l"/>
              </a:tabLst>
            </a:pPr>
            <a:r>
              <a:rPr sz="1400" b="1" spc="-75">
                <a:latin typeface="Arial"/>
                <a:cs typeface="Arial"/>
              </a:rPr>
              <a:t>Aactividades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 spc="-95">
                <a:latin typeface="Arial"/>
                <a:cs typeface="Arial"/>
              </a:rPr>
              <a:t>conjuntas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 spc="-105">
                <a:latin typeface="Arial"/>
                <a:cs typeface="Arial"/>
              </a:rPr>
              <a:t>con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100">
                <a:latin typeface="Arial"/>
                <a:cs typeface="Arial"/>
              </a:rPr>
              <a:t>las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 spc="-55">
                <a:latin typeface="Arial"/>
                <a:cs typeface="Arial"/>
              </a:rPr>
              <a:t>diferentes 	</a:t>
            </a:r>
            <a:r>
              <a:rPr sz="1400" b="1" spc="-90">
                <a:latin typeface="Arial"/>
                <a:cs typeface="Arial"/>
              </a:rPr>
              <a:t>áreas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85">
                <a:latin typeface="Arial"/>
                <a:cs typeface="Arial"/>
              </a:rPr>
              <a:t>de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-35">
                <a:latin typeface="Arial"/>
                <a:cs typeface="Arial"/>
              </a:rPr>
              <a:t>la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75">
                <a:latin typeface="Arial"/>
                <a:cs typeface="Arial"/>
              </a:rPr>
              <a:t>compañía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60">
                <a:latin typeface="Arial"/>
                <a:cs typeface="Arial"/>
              </a:rPr>
              <a:t>para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90">
                <a:latin typeface="Arial"/>
                <a:cs typeface="Arial"/>
              </a:rPr>
              <a:t>sensibilizar</a:t>
            </a:r>
            <a:r>
              <a:rPr sz="1400" b="1" spc="-75">
                <a:latin typeface="Arial"/>
                <a:cs typeface="Arial"/>
              </a:rPr>
              <a:t> </a:t>
            </a:r>
            <a:r>
              <a:rPr sz="1400" b="1" spc="-50">
                <a:latin typeface="Arial"/>
                <a:cs typeface="Arial"/>
              </a:rPr>
              <a:t>y 	</a:t>
            </a:r>
            <a:r>
              <a:rPr sz="1400" b="1" spc="-95">
                <a:latin typeface="Arial"/>
                <a:cs typeface="Arial"/>
              </a:rPr>
              <a:t>campañas</a:t>
            </a:r>
            <a:r>
              <a:rPr sz="1400" b="1" spc="-75">
                <a:latin typeface="Arial"/>
                <a:cs typeface="Arial"/>
              </a:rPr>
              <a:t> </a:t>
            </a:r>
            <a:r>
              <a:rPr sz="1400" b="1" spc="-45">
                <a:latin typeface="Arial"/>
                <a:cs typeface="Arial"/>
              </a:rPr>
              <a:t>de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recolección.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8200" y="3819702"/>
            <a:ext cx="6143625" cy="4877435"/>
            <a:chOff x="838200" y="3819702"/>
            <a:chExt cx="6143625" cy="48774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3825" y="8392033"/>
              <a:ext cx="1562100" cy="3047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3550" y="8401558"/>
              <a:ext cx="1438275" cy="2952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00" y="3819702"/>
              <a:ext cx="1123950" cy="112402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762375" y="2559113"/>
            <a:ext cx="3402965" cy="10350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41985" marR="453390" indent="-171450">
              <a:lnSpc>
                <a:spcPct val="100899"/>
              </a:lnSpc>
              <a:spcBef>
                <a:spcPts val="110"/>
              </a:spcBef>
            </a:pPr>
            <a:r>
              <a:rPr sz="1550" b="1" spc="-55">
                <a:latin typeface="Arial"/>
                <a:cs typeface="Arial"/>
              </a:rPr>
              <a:t>Haz </a:t>
            </a:r>
            <a:r>
              <a:rPr sz="1550" b="1" spc="-25">
                <a:latin typeface="Arial"/>
                <a:cs typeface="Arial"/>
              </a:rPr>
              <a:t>parte</a:t>
            </a:r>
            <a:r>
              <a:rPr sz="1550" b="1" spc="-80">
                <a:latin typeface="Arial"/>
                <a:cs typeface="Arial"/>
              </a:rPr>
              <a:t> </a:t>
            </a:r>
            <a:r>
              <a:rPr sz="1550" b="1" spc="-20">
                <a:latin typeface="Arial"/>
                <a:cs typeface="Arial"/>
              </a:rPr>
              <a:t>del</a:t>
            </a:r>
            <a:r>
              <a:rPr sz="1550" b="1" spc="-45">
                <a:latin typeface="Arial"/>
                <a:cs typeface="Arial"/>
              </a:rPr>
              <a:t> </a:t>
            </a:r>
            <a:r>
              <a:rPr sz="1550" b="1" spc="-70">
                <a:latin typeface="Arial"/>
                <a:cs typeface="Arial"/>
              </a:rPr>
              <a:t>mundo</a:t>
            </a:r>
            <a:r>
              <a:rPr sz="1550" b="1" spc="-20">
                <a:latin typeface="Arial"/>
                <a:cs typeface="Arial"/>
              </a:rPr>
              <a:t> </a:t>
            </a:r>
            <a:r>
              <a:rPr sz="1550" b="1" spc="-120">
                <a:solidFill>
                  <a:srgbClr val="ABBC12"/>
                </a:solidFill>
                <a:latin typeface="Arial"/>
                <a:cs typeface="Arial"/>
              </a:rPr>
              <a:t>Eco</a:t>
            </a:r>
            <a:r>
              <a:rPr sz="1550" b="1" spc="-50">
                <a:solidFill>
                  <a:srgbClr val="ABBC12"/>
                </a:solidFill>
                <a:latin typeface="Arial"/>
                <a:cs typeface="Arial"/>
              </a:rPr>
              <a:t> </a:t>
            </a:r>
            <a:r>
              <a:rPr sz="1550" b="1" spc="-25">
                <a:latin typeface="Arial"/>
                <a:cs typeface="Arial"/>
              </a:rPr>
              <a:t>en </a:t>
            </a:r>
            <a:r>
              <a:rPr sz="1550" b="1" spc="-60">
                <a:latin typeface="Arial"/>
                <a:cs typeface="Arial"/>
              </a:rPr>
              <a:t>innovación</a:t>
            </a:r>
            <a:r>
              <a:rPr sz="1550" b="1" spc="-40">
                <a:latin typeface="Arial"/>
                <a:cs typeface="Arial"/>
              </a:rPr>
              <a:t> </a:t>
            </a:r>
            <a:r>
              <a:rPr sz="1550" b="1" spc="-55">
                <a:latin typeface="Arial"/>
                <a:cs typeface="Arial"/>
              </a:rPr>
              <a:t>de</a:t>
            </a:r>
            <a:r>
              <a:rPr sz="1550" b="1" spc="-50">
                <a:latin typeface="Arial"/>
                <a:cs typeface="Arial"/>
              </a:rPr>
              <a:t> </a:t>
            </a:r>
            <a:r>
              <a:rPr sz="1550" b="1" spc="-10">
                <a:latin typeface="Arial"/>
                <a:cs typeface="Arial"/>
              </a:rPr>
              <a:t>Residuos.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2800"/>
              </a:lnSpc>
              <a:spcBef>
                <a:spcPts val="720"/>
              </a:spcBef>
            </a:pPr>
            <a:r>
              <a:rPr sz="1400" spc="-55">
                <a:latin typeface="Arial MT"/>
                <a:cs typeface="Arial MT"/>
              </a:rPr>
              <a:t>Te</a:t>
            </a:r>
            <a:r>
              <a:rPr sz="1400" spc="-35">
                <a:latin typeface="Arial MT"/>
                <a:cs typeface="Arial MT"/>
              </a:rPr>
              <a:t> </a:t>
            </a:r>
            <a:r>
              <a:rPr sz="1400" spc="-10">
                <a:latin typeface="Arial MT"/>
                <a:cs typeface="Arial MT"/>
              </a:rPr>
              <a:t>colaboramos </a:t>
            </a:r>
            <a:r>
              <a:rPr sz="1400">
                <a:latin typeface="Arial MT"/>
                <a:cs typeface="Arial MT"/>
              </a:rPr>
              <a:t>con</a:t>
            </a:r>
            <a:r>
              <a:rPr sz="1400" spc="-45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los</a:t>
            </a:r>
            <a:r>
              <a:rPr sz="1400" spc="-30">
                <a:latin typeface="Arial MT"/>
                <a:cs typeface="Arial MT"/>
              </a:rPr>
              <a:t> </a:t>
            </a:r>
            <a:r>
              <a:rPr sz="1400" spc="-10">
                <a:latin typeface="Arial MT"/>
                <a:cs typeface="Arial MT"/>
              </a:rPr>
              <a:t>certificados para</a:t>
            </a:r>
            <a:r>
              <a:rPr sz="1400" spc="-50">
                <a:latin typeface="Arial MT"/>
                <a:cs typeface="Arial MT"/>
              </a:rPr>
              <a:t> </a:t>
            </a:r>
            <a:r>
              <a:rPr sz="1400" spc="-25">
                <a:latin typeface="Arial MT"/>
                <a:cs typeface="Arial MT"/>
              </a:rPr>
              <a:t>el </a:t>
            </a:r>
            <a:r>
              <a:rPr sz="1400" spc="-10">
                <a:latin typeface="Arial MT"/>
                <a:cs typeface="Arial MT"/>
              </a:rPr>
              <a:t>proceso</a:t>
            </a:r>
            <a:r>
              <a:rPr sz="1400" spc="-75">
                <a:latin typeface="Arial MT"/>
                <a:cs typeface="Arial MT"/>
              </a:rPr>
              <a:t> </a:t>
            </a:r>
            <a:r>
              <a:rPr sz="1400">
                <a:latin typeface="Arial MT"/>
                <a:cs typeface="Arial MT"/>
              </a:rPr>
              <a:t>del</a:t>
            </a:r>
            <a:r>
              <a:rPr sz="1400" spc="-55">
                <a:latin typeface="Arial MT"/>
                <a:cs typeface="Arial MT"/>
              </a:rPr>
              <a:t> </a:t>
            </a:r>
            <a:r>
              <a:rPr sz="1400" spc="-10">
                <a:latin typeface="Arial MT"/>
                <a:cs typeface="Arial MT"/>
              </a:rPr>
              <a:t>POSCONSUMO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6075" y="9383156"/>
            <a:ext cx="998219" cy="195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lang="es-MX" sz="1500" spc="-10">
                <a:solidFill>
                  <a:srgbClr val="05544A"/>
                </a:solidFill>
                <a:latin typeface="Calibri"/>
                <a:cs typeface="Calibri"/>
              </a:rPr>
              <a:t>3205257412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8550" y="6677482"/>
            <a:ext cx="3638550" cy="734060"/>
          </a:xfrm>
          <a:prstGeom prst="rect">
            <a:avLst/>
          </a:prstGeom>
          <a:solidFill>
            <a:srgbClr val="11695C"/>
          </a:solidFill>
        </p:spPr>
        <p:txBody>
          <a:bodyPr vert="horz" wrap="square" lIns="0" tIns="34290" rIns="0" bIns="0" rtlCol="0">
            <a:spAutoFit/>
          </a:bodyPr>
          <a:lstStyle/>
          <a:p>
            <a:pPr marL="263525" marR="147955" indent="-170815">
              <a:lnSpc>
                <a:spcPct val="100600"/>
              </a:lnSpc>
              <a:spcBef>
                <a:spcPts val="270"/>
              </a:spcBef>
              <a:buFont typeface="Arial MT"/>
              <a:buChar char="•"/>
              <a:tabLst>
                <a:tab pos="264795" algn="l"/>
              </a:tabLst>
            </a:pPr>
            <a:r>
              <a:rPr sz="1400" b="1" spc="-135">
                <a:solidFill>
                  <a:srgbClr val="FFFFFF"/>
                </a:solidFill>
                <a:latin typeface="Arial"/>
                <a:cs typeface="Arial"/>
              </a:rPr>
              <a:t>Buscamos</a:t>
            </a:r>
            <a:r>
              <a:rPr sz="1400" b="1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80">
                <a:solidFill>
                  <a:srgbClr val="FFFFFF"/>
                </a:solidFill>
                <a:latin typeface="Arial"/>
                <a:cs typeface="Arial"/>
              </a:rPr>
              <a:t>maximizar</a:t>
            </a:r>
            <a:r>
              <a:rPr sz="1400" b="1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00" b="1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60">
                <a:solidFill>
                  <a:srgbClr val="FFFFFF"/>
                </a:solidFill>
                <a:latin typeface="Arial"/>
                <a:cs typeface="Arial"/>
              </a:rPr>
              <a:t>valor </a:t>
            </a:r>
            <a:r>
              <a:rPr sz="1400" b="1" spc="-90">
                <a:solidFill>
                  <a:srgbClr val="FFFFFF"/>
                </a:solidFill>
                <a:latin typeface="Arial"/>
                <a:cs typeface="Arial"/>
              </a:rPr>
              <a:t>agregado </a:t>
            </a:r>
            <a:r>
              <a:rPr sz="1400" b="1" spc="-25">
                <a:solidFill>
                  <a:srgbClr val="FFFFFF"/>
                </a:solidFill>
                <a:latin typeface="Arial"/>
                <a:cs typeface="Arial"/>
              </a:rPr>
              <a:t>de 	</a:t>
            </a:r>
            <a:r>
              <a:rPr sz="1400" b="1" spc="-10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4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10">
                <a:solidFill>
                  <a:srgbClr val="FFFFFF"/>
                </a:solidFill>
                <a:latin typeface="Arial"/>
                <a:cs typeface="Arial"/>
              </a:rPr>
              <a:t>sistemas</a:t>
            </a:r>
            <a:r>
              <a:rPr sz="1400" b="1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75">
                <a:solidFill>
                  <a:srgbClr val="FFFFFF"/>
                </a:solidFill>
                <a:latin typeface="Arial"/>
                <a:cs typeface="Arial"/>
              </a:rPr>
              <a:t>industriales</a:t>
            </a:r>
            <a:r>
              <a:rPr sz="14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FFFFFF"/>
                </a:solidFill>
                <a:latin typeface="Arial"/>
                <a:cs typeface="Arial"/>
              </a:rPr>
              <a:t>términos 	</a:t>
            </a:r>
            <a:r>
              <a:rPr sz="1400" b="1" spc="-95">
                <a:solidFill>
                  <a:srgbClr val="FFFFFF"/>
                </a:solidFill>
                <a:latin typeface="Arial"/>
                <a:cs typeface="Arial"/>
              </a:rPr>
              <a:t>económicos</a:t>
            </a:r>
            <a:r>
              <a:rPr sz="1400" b="1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70">
                <a:solidFill>
                  <a:srgbClr val="FFFFFF"/>
                </a:solidFill>
                <a:latin typeface="Arial"/>
                <a:cs typeface="Arial"/>
              </a:rPr>
              <a:t>ambientales</a:t>
            </a:r>
            <a:r>
              <a:rPr sz="14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FFFFFF"/>
                </a:solidFill>
                <a:latin typeface="Arial"/>
                <a:cs typeface="Arial"/>
              </a:rPr>
              <a:t>sociales.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8550" y="7496632"/>
            <a:ext cx="3638550" cy="734060"/>
          </a:xfrm>
          <a:prstGeom prst="rect">
            <a:avLst/>
          </a:prstGeom>
          <a:solidFill>
            <a:srgbClr val="15A79F"/>
          </a:solidFill>
        </p:spPr>
        <p:txBody>
          <a:bodyPr vert="horz" wrap="square" lIns="0" tIns="33020" rIns="0" bIns="0" rtlCol="0">
            <a:spAutoFit/>
          </a:bodyPr>
          <a:lstStyle/>
          <a:p>
            <a:pPr marL="263525" marR="149225" indent="-170815">
              <a:lnSpc>
                <a:spcPct val="100499"/>
              </a:lnSpc>
              <a:spcBef>
                <a:spcPts val="260"/>
              </a:spcBef>
              <a:buClr>
                <a:srgbClr val="A2C85F"/>
              </a:buClr>
              <a:buFont typeface="Arial MT"/>
              <a:buChar char="•"/>
              <a:tabLst>
                <a:tab pos="264795" algn="l"/>
              </a:tabLst>
            </a:pPr>
            <a:r>
              <a:rPr sz="1400" b="1" spc="-80">
                <a:solidFill>
                  <a:srgbClr val="FFFFFF"/>
                </a:solidFill>
                <a:latin typeface="Arial"/>
                <a:cs typeface="Arial"/>
              </a:rPr>
              <a:t>Manejamos</a:t>
            </a:r>
            <a:r>
              <a:rPr sz="1400" b="1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90">
                <a:solidFill>
                  <a:srgbClr val="FFFFFF"/>
                </a:solidFill>
                <a:latin typeface="Arial"/>
                <a:cs typeface="Arial"/>
              </a:rPr>
              <a:t>modelos</a:t>
            </a:r>
            <a:r>
              <a:rPr sz="1400" b="1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60">
                <a:solidFill>
                  <a:srgbClr val="FFFFFF"/>
                </a:solidFill>
                <a:latin typeface="Arial"/>
                <a:cs typeface="Arial"/>
              </a:rPr>
              <a:t>valoración</a:t>
            </a:r>
            <a:r>
              <a:rPr sz="1400" b="1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FFFFFF"/>
                </a:solidFill>
                <a:latin typeface="Arial"/>
                <a:cs typeface="Arial"/>
              </a:rPr>
              <a:t>de 	</a:t>
            </a:r>
            <a:r>
              <a:rPr sz="1400" b="1" spc="-90">
                <a:solidFill>
                  <a:srgbClr val="FFFFFF"/>
                </a:solidFill>
                <a:latin typeface="Arial"/>
                <a:cs typeface="Arial"/>
              </a:rPr>
              <a:t>residuos,</a:t>
            </a:r>
            <a:r>
              <a:rPr sz="1400" b="1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FFFFFF"/>
                </a:solidFill>
                <a:latin typeface="Arial"/>
                <a:cs typeface="Arial"/>
              </a:rPr>
              <a:t>cierre</a:t>
            </a:r>
            <a:r>
              <a:rPr sz="1400" b="1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9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65">
                <a:solidFill>
                  <a:srgbClr val="FFFFFF"/>
                </a:solidFill>
                <a:latin typeface="Arial"/>
                <a:cs typeface="Arial"/>
              </a:rPr>
              <a:t>ciclo</a:t>
            </a:r>
            <a:r>
              <a:rPr sz="14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70">
                <a:solidFill>
                  <a:srgbClr val="FFFFFF"/>
                </a:solidFill>
                <a:latin typeface="Arial"/>
                <a:cs typeface="Arial"/>
              </a:rPr>
              <a:t>materiales</a:t>
            </a:r>
            <a:r>
              <a:rPr sz="1400" b="1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FFFFFF"/>
                </a:solidFill>
                <a:latin typeface="Arial"/>
                <a:cs typeface="Arial"/>
              </a:rPr>
              <a:t>la 	</a:t>
            </a:r>
            <a:r>
              <a:rPr sz="1400" b="1" spc="-80">
                <a:solidFill>
                  <a:srgbClr val="FFFFFF"/>
                </a:solidFill>
                <a:latin typeface="Arial"/>
                <a:cs typeface="Arial"/>
              </a:rPr>
              <a:t>extensión</a:t>
            </a:r>
            <a:r>
              <a:rPr sz="1400" b="1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60">
                <a:solidFill>
                  <a:srgbClr val="FFFFFF"/>
                </a:solidFill>
                <a:latin typeface="Arial"/>
                <a:cs typeface="Arial"/>
              </a:rPr>
              <a:t>vida</a:t>
            </a:r>
            <a:r>
              <a:rPr sz="14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5">
                <a:solidFill>
                  <a:srgbClr val="FFFFFF"/>
                </a:solidFill>
                <a:latin typeface="Arial"/>
                <a:cs typeface="Arial"/>
              </a:rPr>
              <a:t>útil</a:t>
            </a:r>
            <a:r>
              <a:rPr sz="1400" b="1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FFFFFF"/>
                </a:solidFill>
                <a:latin typeface="Arial"/>
                <a:cs typeface="Arial"/>
              </a:rPr>
              <a:t>productos.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0773"/>
            <a:ext cx="7743825" cy="9834245"/>
            <a:chOff x="0" y="7"/>
            <a:chExt cx="7743825" cy="9834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"/>
              <a:ext cx="7743824" cy="98339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430346"/>
              <a:ext cx="2762249" cy="3810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79495" y="1083881"/>
            <a:ext cx="3032760" cy="10134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65"/>
              </a:spcBef>
            </a:pPr>
            <a:r>
              <a:rPr spc="-10"/>
              <a:t>CONDICIONES </a:t>
            </a:r>
            <a:r>
              <a:t>DEL</a:t>
            </a:r>
            <a:r>
              <a:rPr spc="-15"/>
              <a:t> </a:t>
            </a:r>
            <a:r>
              <a:rPr spc="-10"/>
              <a:t>SERVICIO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886075" y="9556194"/>
            <a:ext cx="998220" cy="195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lang="es-MX" spc="-10"/>
              <a:t>3205257412</a:t>
            </a:r>
            <a:endParaRPr spc="-10"/>
          </a:p>
        </p:txBody>
      </p:sp>
      <p:sp>
        <p:nvSpPr>
          <p:cNvPr id="6" name="object 6"/>
          <p:cNvSpPr txBox="1"/>
          <p:nvPr/>
        </p:nvSpPr>
        <p:spPr>
          <a:xfrm>
            <a:off x="796290" y="3270250"/>
            <a:ext cx="6202045" cy="570039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41300" marR="5715" indent="-229235" algn="just">
              <a:lnSpc>
                <a:spcPct val="99000"/>
              </a:lnSpc>
              <a:spcBef>
                <a:spcPts val="115"/>
              </a:spcBef>
              <a:buClr>
                <a:srgbClr val="086C27"/>
              </a:buClr>
              <a:buAutoNum type="arabicPeriod" startAt="9"/>
              <a:tabLst>
                <a:tab pos="241300" algn="l"/>
              </a:tabLst>
            </a:pP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Todas</a:t>
            </a:r>
            <a:r>
              <a:rPr sz="1200" spc="15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las</a:t>
            </a:r>
            <a:r>
              <a:rPr sz="1200" spc="18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operaciones</a:t>
            </a:r>
            <a:r>
              <a:rPr sz="1200" spc="18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dependen</a:t>
            </a:r>
            <a:r>
              <a:rPr sz="1200" spc="18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204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la</a:t>
            </a:r>
            <a:r>
              <a:rPr sz="1200" spc="1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información</a:t>
            </a:r>
            <a:r>
              <a:rPr sz="1200" spc="2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que</a:t>
            </a:r>
            <a:r>
              <a:rPr sz="1200" spc="18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soporte</a:t>
            </a:r>
            <a:r>
              <a:rPr sz="1200" spc="18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el</a:t>
            </a:r>
            <a:r>
              <a:rPr sz="1200" spc="2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cliente</a:t>
            </a:r>
            <a:r>
              <a:rPr sz="1200" spc="15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(fichas</a:t>
            </a:r>
            <a:r>
              <a:rPr sz="1200" spc="204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de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seguridad</a:t>
            </a:r>
            <a:r>
              <a:rPr sz="1200" spc="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y</a:t>
            </a:r>
            <a:r>
              <a:rPr sz="1200" spc="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0">
                <a:solidFill>
                  <a:srgbClr val="212121"/>
                </a:solidFill>
                <a:latin typeface="Arial MT"/>
                <a:cs typeface="Arial MT"/>
              </a:rPr>
              <a:t>caracterizaciones).</a:t>
            </a:r>
            <a:r>
              <a:rPr sz="1200" spc="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1200" spc="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caso</a:t>
            </a:r>
            <a:r>
              <a:rPr sz="1200" spc="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un</a:t>
            </a:r>
            <a:r>
              <a:rPr sz="1200" spc="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residuo</a:t>
            </a:r>
            <a:r>
              <a:rPr sz="1200" spc="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peligroso</a:t>
            </a:r>
            <a:r>
              <a:rPr sz="1200" spc="1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200" spc="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especial</a:t>
            </a:r>
            <a:r>
              <a:rPr sz="1200" spc="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no</a:t>
            </a:r>
            <a:r>
              <a:rPr sz="1200" spc="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declarado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“El</a:t>
            </a:r>
            <a:r>
              <a:rPr sz="1200" spc="110">
                <a:solidFill>
                  <a:srgbClr val="212121"/>
                </a:solidFill>
                <a:latin typeface="Arial MT"/>
                <a:cs typeface="Arial MT"/>
              </a:rPr>
              <a:t> 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generador</a:t>
            </a:r>
            <a:r>
              <a:rPr sz="1200" spc="114">
                <a:solidFill>
                  <a:srgbClr val="212121"/>
                </a:solidFill>
                <a:latin typeface="Arial MT"/>
                <a:cs typeface="Arial MT"/>
              </a:rPr>
              <a:t> 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continuará</a:t>
            </a:r>
            <a:r>
              <a:rPr sz="1200" spc="105">
                <a:solidFill>
                  <a:srgbClr val="212121"/>
                </a:solidFill>
                <a:latin typeface="Arial MT"/>
                <a:cs typeface="Arial MT"/>
              </a:rPr>
              <a:t> 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siendo</a:t>
            </a:r>
            <a:r>
              <a:rPr sz="1200" spc="100">
                <a:solidFill>
                  <a:srgbClr val="212121"/>
                </a:solidFill>
                <a:latin typeface="Arial MT"/>
                <a:cs typeface="Arial MT"/>
              </a:rPr>
              <a:t> 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responsable</a:t>
            </a:r>
            <a:r>
              <a:rPr sz="1200" spc="100">
                <a:solidFill>
                  <a:srgbClr val="212121"/>
                </a:solidFill>
                <a:latin typeface="Arial MT"/>
                <a:cs typeface="Arial MT"/>
              </a:rPr>
              <a:t> 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1200" spc="110">
                <a:solidFill>
                  <a:srgbClr val="212121"/>
                </a:solidFill>
                <a:latin typeface="Arial MT"/>
                <a:cs typeface="Arial MT"/>
              </a:rPr>
              <a:t> 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forma</a:t>
            </a:r>
            <a:r>
              <a:rPr sz="1200" spc="105">
                <a:solidFill>
                  <a:srgbClr val="212121"/>
                </a:solidFill>
                <a:latin typeface="Arial MT"/>
                <a:cs typeface="Arial MT"/>
              </a:rPr>
              <a:t> 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integral</a:t>
            </a:r>
            <a:r>
              <a:rPr sz="1200" spc="90">
                <a:solidFill>
                  <a:srgbClr val="212121"/>
                </a:solidFill>
                <a:latin typeface="Arial MT"/>
                <a:cs typeface="Arial MT"/>
              </a:rPr>
              <a:t> 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por</a:t>
            </a:r>
            <a:r>
              <a:rPr sz="1200" spc="105">
                <a:solidFill>
                  <a:srgbClr val="212121"/>
                </a:solidFill>
                <a:latin typeface="Arial MT"/>
                <a:cs typeface="Arial MT"/>
              </a:rPr>
              <a:t> 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los</a:t>
            </a:r>
            <a:r>
              <a:rPr sz="1200" spc="95">
                <a:solidFill>
                  <a:srgbClr val="212121"/>
                </a:solidFill>
                <a:latin typeface="Arial MT"/>
                <a:cs typeface="Arial MT"/>
              </a:rPr>
              <a:t> 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efectos ocasionados</a:t>
            </a:r>
            <a:r>
              <a:rPr sz="1200" spc="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a</a:t>
            </a:r>
            <a:r>
              <a:rPr sz="1200" spc="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la</a:t>
            </a:r>
            <a:r>
              <a:rPr sz="1200" spc="7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salud</a:t>
            </a:r>
            <a:r>
              <a:rPr sz="1200" spc="4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humana</a:t>
            </a:r>
            <a:r>
              <a:rPr sz="1200" spc="6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200" spc="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al</a:t>
            </a:r>
            <a:r>
              <a:rPr sz="1200" spc="8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ambiente,</a:t>
            </a:r>
            <a:r>
              <a:rPr sz="1200" spc="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8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un</a:t>
            </a:r>
            <a:r>
              <a:rPr sz="1200" spc="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contenido</a:t>
            </a:r>
            <a:r>
              <a:rPr sz="1200" spc="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químico</a:t>
            </a:r>
            <a:r>
              <a:rPr sz="1200" spc="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200" spc="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biológico</a:t>
            </a:r>
            <a:r>
              <a:rPr sz="1200" spc="5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no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declarado</a:t>
            </a:r>
            <a:r>
              <a:rPr sz="1200" spc="-6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al</a:t>
            </a:r>
            <a:r>
              <a:rPr sz="1200" spc="-4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transportador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y</a:t>
            </a:r>
            <a:r>
              <a:rPr sz="1200" spc="-4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212121"/>
                </a:solidFill>
                <a:latin typeface="Arial MT"/>
                <a:cs typeface="Arial MT"/>
              </a:rPr>
              <a:t>a</a:t>
            </a:r>
            <a:r>
              <a:rPr sz="1200" spc="-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la</a:t>
            </a:r>
            <a:r>
              <a:rPr sz="1200" spc="-6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autoridad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ambiental.”</a:t>
            </a:r>
            <a:r>
              <a:rPr sz="1200" spc="-4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(Decreto</a:t>
            </a:r>
            <a:r>
              <a:rPr sz="1200" spc="-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212121"/>
                </a:solidFill>
                <a:latin typeface="Arial MT"/>
                <a:cs typeface="Arial MT"/>
              </a:rPr>
              <a:t>1076</a:t>
            </a:r>
            <a:r>
              <a:rPr sz="1200" spc="-5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-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2015).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086C27"/>
              </a:buClr>
              <a:buFont typeface="Arial MT"/>
              <a:buAutoNum type="arabicPeriod" startAt="9"/>
            </a:pPr>
            <a:endParaRPr sz="1200">
              <a:latin typeface="Arial MT"/>
              <a:cs typeface="Arial MT"/>
            </a:endParaRPr>
          </a:p>
          <a:p>
            <a:pPr marL="240665" indent="-227965">
              <a:lnSpc>
                <a:spcPts val="1435"/>
              </a:lnSpc>
              <a:buClr>
                <a:srgbClr val="086C27"/>
              </a:buClr>
              <a:buAutoNum type="arabicPeriod" startAt="9"/>
              <a:tabLst>
                <a:tab pos="240665" algn="l"/>
              </a:tabLst>
            </a:pPr>
            <a:r>
              <a:rPr sz="1200" spc="-75">
                <a:solidFill>
                  <a:srgbClr val="212121"/>
                </a:solidFill>
                <a:latin typeface="Arial MT"/>
                <a:cs typeface="Arial MT"/>
              </a:rPr>
              <a:t>ECOPOSITIVA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facturara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cada</a:t>
            </a:r>
            <a:r>
              <a:rPr sz="1200" spc="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cargue</a:t>
            </a:r>
            <a:r>
              <a:rPr sz="1200" spc="-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dentro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los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2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0">
                <a:solidFill>
                  <a:srgbClr val="212121"/>
                </a:solidFill>
                <a:latin typeface="Arial MT"/>
                <a:cs typeface="Arial MT"/>
              </a:rPr>
              <a:t>días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hábiles</a:t>
            </a:r>
            <a:r>
              <a:rPr sz="1200" spc="-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siguientes</a:t>
            </a:r>
            <a:r>
              <a:rPr sz="1200" spc="-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a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la</a:t>
            </a:r>
            <a:r>
              <a:rPr sz="1200" spc="-2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fecha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endParaRPr sz="1200">
              <a:latin typeface="Arial MT"/>
              <a:cs typeface="Arial MT"/>
            </a:endParaRPr>
          </a:p>
          <a:p>
            <a:pPr marL="241300">
              <a:lnSpc>
                <a:spcPts val="1435"/>
              </a:lnSpc>
            </a:pPr>
            <a:r>
              <a:rPr sz="1200" spc="-50">
                <a:solidFill>
                  <a:srgbClr val="212121"/>
                </a:solidFill>
                <a:latin typeface="Arial MT"/>
                <a:cs typeface="Arial MT"/>
              </a:rPr>
              <a:t>su</a:t>
            </a:r>
            <a:r>
              <a:rPr sz="1200" spc="-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realización.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240029" marR="5715" indent="-227965" algn="just">
              <a:lnSpc>
                <a:spcPct val="101699"/>
              </a:lnSpc>
              <a:spcBef>
                <a:spcPts val="5"/>
              </a:spcBef>
              <a:buClr>
                <a:srgbClr val="086C27"/>
              </a:buClr>
              <a:buAutoNum type="arabicPeriod" startAt="11"/>
              <a:tabLst>
                <a:tab pos="241300" algn="l"/>
              </a:tabLst>
            </a:pPr>
            <a:r>
              <a:rPr sz="1200" spc="-85">
                <a:solidFill>
                  <a:srgbClr val="212121"/>
                </a:solidFill>
                <a:latin typeface="Arial MT"/>
                <a:cs typeface="Arial MT"/>
              </a:rPr>
              <a:t>Las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30">
                <a:solidFill>
                  <a:srgbClr val="212121"/>
                </a:solidFill>
                <a:latin typeface="Arial MT"/>
                <a:cs typeface="Arial MT"/>
              </a:rPr>
              <a:t>actas</a:t>
            </a:r>
            <a:r>
              <a:rPr sz="1200" spc="-5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disposición,</a:t>
            </a:r>
            <a:r>
              <a:rPr sz="1200" spc="-1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35">
                <a:solidFill>
                  <a:srgbClr val="212121"/>
                </a:solidFill>
                <a:latin typeface="Arial MT"/>
                <a:cs typeface="Arial MT"/>
              </a:rPr>
              <a:t>las </a:t>
            </a:r>
            <a:r>
              <a:rPr sz="1200" spc="-20">
                <a:solidFill>
                  <a:srgbClr val="212121"/>
                </a:solidFill>
                <a:latin typeface="Arial MT"/>
                <a:cs typeface="Arial MT"/>
              </a:rPr>
              <a:t>facturas</a:t>
            </a:r>
            <a:r>
              <a:rPr sz="1200" spc="-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y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los</a:t>
            </a:r>
            <a:r>
              <a:rPr sz="1200" spc="-4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pagos</a:t>
            </a:r>
            <a:r>
              <a:rPr sz="1200" spc="-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50">
                <a:solidFill>
                  <a:srgbClr val="212121"/>
                </a:solidFill>
                <a:latin typeface="Arial MT"/>
                <a:cs typeface="Arial MT"/>
              </a:rPr>
              <a:t>se</a:t>
            </a:r>
            <a:r>
              <a:rPr sz="1200" spc="-2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30">
                <a:solidFill>
                  <a:srgbClr val="212121"/>
                </a:solidFill>
                <a:latin typeface="Arial MT"/>
                <a:cs typeface="Arial MT"/>
              </a:rPr>
              <a:t>realizarán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con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35">
                <a:solidFill>
                  <a:srgbClr val="212121"/>
                </a:solidFill>
                <a:latin typeface="Arial MT"/>
                <a:cs typeface="Arial MT"/>
              </a:rPr>
              <a:t>las </a:t>
            </a:r>
            <a:r>
              <a:rPr sz="1200" spc="-20">
                <a:solidFill>
                  <a:srgbClr val="212121"/>
                </a:solidFill>
                <a:latin typeface="Arial MT"/>
                <a:cs typeface="Arial MT"/>
              </a:rPr>
              <a:t>cantidades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inscritas, 	pesadas</a:t>
            </a:r>
            <a:r>
              <a:rPr sz="1200" spc="8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y</a:t>
            </a:r>
            <a:r>
              <a:rPr sz="1200" spc="114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diligenciadas</a:t>
            </a:r>
            <a:r>
              <a:rPr sz="1200" spc="1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1200" spc="1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el</a:t>
            </a:r>
            <a:r>
              <a:rPr sz="1200" spc="14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formato</a:t>
            </a:r>
            <a:r>
              <a:rPr sz="1200" spc="1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solicitud</a:t>
            </a:r>
            <a:r>
              <a:rPr sz="1200" spc="10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1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servicio</a:t>
            </a:r>
            <a:r>
              <a:rPr sz="1200" spc="10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1200" spc="1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el</a:t>
            </a:r>
            <a:r>
              <a:rPr sz="1200" spc="1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momento</a:t>
            </a:r>
            <a:r>
              <a:rPr sz="1200" spc="1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del</a:t>
            </a:r>
            <a:r>
              <a:rPr sz="1200" spc="8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cargue; 	cualquier</a:t>
            </a:r>
            <a:r>
              <a:rPr sz="1200" spc="-1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cambio</a:t>
            </a:r>
            <a:r>
              <a:rPr sz="1200" spc="-6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200" spc="-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novedad</a:t>
            </a:r>
            <a:r>
              <a:rPr sz="1200" spc="-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65">
                <a:solidFill>
                  <a:srgbClr val="212121"/>
                </a:solidFill>
                <a:latin typeface="Arial MT"/>
                <a:cs typeface="Arial MT"/>
              </a:rPr>
              <a:t>se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0">
                <a:solidFill>
                  <a:srgbClr val="212121"/>
                </a:solidFill>
                <a:latin typeface="Arial MT"/>
                <a:cs typeface="Arial MT"/>
              </a:rPr>
              <a:t>enviará</a:t>
            </a:r>
            <a:r>
              <a:rPr sz="1200" spc="-5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un</a:t>
            </a:r>
            <a:r>
              <a:rPr sz="1200" spc="-6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correo</a:t>
            </a:r>
            <a:r>
              <a:rPr sz="1200" spc="-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con</a:t>
            </a:r>
            <a:r>
              <a:rPr sz="1200" spc="-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la</a:t>
            </a:r>
            <a:r>
              <a:rPr sz="1200" spc="-4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información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 correspondiente.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86C27"/>
              </a:buClr>
              <a:buFont typeface="Arial MT"/>
              <a:buAutoNum type="arabicPeriod" startAt="11"/>
            </a:pPr>
            <a:endParaRPr sz="1200">
              <a:latin typeface="Arial MT"/>
              <a:cs typeface="Arial MT"/>
            </a:endParaRPr>
          </a:p>
          <a:p>
            <a:pPr marL="241300" marR="5080" indent="-229235" algn="just">
              <a:lnSpc>
                <a:spcPct val="101600"/>
              </a:lnSpc>
              <a:spcBef>
                <a:spcPts val="5"/>
              </a:spcBef>
              <a:buClr>
                <a:srgbClr val="086C27"/>
              </a:buClr>
              <a:buAutoNum type="arabicPeriod" startAt="11"/>
              <a:tabLst>
                <a:tab pos="241300" algn="l"/>
              </a:tabLst>
            </a:pP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1200" spc="26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caso</a:t>
            </a:r>
            <a:r>
              <a:rPr sz="1200" spc="26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26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que</a:t>
            </a:r>
            <a:r>
              <a:rPr sz="1200" spc="24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la</a:t>
            </a:r>
            <a:r>
              <a:rPr sz="1200" spc="24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disposición</a:t>
            </a:r>
            <a:r>
              <a:rPr sz="1200" spc="28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26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los</a:t>
            </a:r>
            <a:r>
              <a:rPr sz="1200" spc="24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residuos</a:t>
            </a:r>
            <a:r>
              <a:rPr sz="1200" spc="2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peligrosos</a:t>
            </a:r>
            <a:r>
              <a:rPr sz="1200" spc="2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200" spc="2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especiales</a:t>
            </a:r>
            <a:r>
              <a:rPr sz="1200" spc="2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requiera</a:t>
            </a:r>
            <a:r>
              <a:rPr sz="1200" spc="229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un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pretratamiento</a:t>
            </a:r>
            <a:r>
              <a:rPr sz="1200" spc="1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especial,</a:t>
            </a:r>
            <a:r>
              <a:rPr sz="1200" spc="1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este</a:t>
            </a:r>
            <a:r>
              <a:rPr sz="1200" spc="1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se</a:t>
            </a:r>
            <a:r>
              <a:rPr sz="1200" spc="114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realizará</a:t>
            </a:r>
            <a:r>
              <a:rPr sz="1200" spc="1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según</a:t>
            </a:r>
            <a:r>
              <a:rPr sz="1200" spc="1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tabla</a:t>
            </a:r>
            <a:r>
              <a:rPr sz="1200" spc="114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1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precios</a:t>
            </a:r>
            <a:r>
              <a:rPr sz="1200" spc="9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y</a:t>
            </a:r>
            <a:r>
              <a:rPr sz="1200" spc="1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se</a:t>
            </a:r>
            <a:r>
              <a:rPr sz="1200" spc="114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registrara</a:t>
            </a:r>
            <a:r>
              <a:rPr sz="1200" spc="1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1200" spc="1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el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certificado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disposición</a:t>
            </a:r>
            <a:r>
              <a:rPr sz="1200" spc="-2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final.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086C27"/>
              </a:buClr>
              <a:buFont typeface="Arial MT"/>
              <a:buAutoNum type="arabicPeriod" startAt="11"/>
            </a:pPr>
            <a:endParaRPr sz="1200">
              <a:latin typeface="Arial MT"/>
              <a:cs typeface="Arial MT"/>
            </a:endParaRPr>
          </a:p>
          <a:p>
            <a:pPr marL="240029" marR="8255" indent="-227965" algn="just">
              <a:lnSpc>
                <a:spcPts val="1430"/>
              </a:lnSpc>
              <a:buClr>
                <a:srgbClr val="086C27"/>
              </a:buClr>
              <a:buAutoNum type="arabicPeriod" startAt="11"/>
              <a:tabLst>
                <a:tab pos="241300" algn="l"/>
              </a:tabLst>
            </a:pP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No</a:t>
            </a:r>
            <a:r>
              <a:rPr sz="1200" spc="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se</a:t>
            </a:r>
            <a:r>
              <a:rPr sz="1200" spc="6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certifica,</a:t>
            </a:r>
            <a:r>
              <a:rPr sz="1200" spc="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no</a:t>
            </a:r>
            <a:r>
              <a:rPr sz="1200" spc="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se</a:t>
            </a:r>
            <a:r>
              <a:rPr sz="1200" spc="6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paga,</a:t>
            </a:r>
            <a:r>
              <a:rPr sz="1200" spc="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no</a:t>
            </a:r>
            <a:r>
              <a:rPr sz="1200" spc="4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se</a:t>
            </a:r>
            <a:r>
              <a:rPr sz="1200" spc="6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cobra</a:t>
            </a:r>
            <a:r>
              <a:rPr sz="1200" spc="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cualquier</a:t>
            </a:r>
            <a:r>
              <a:rPr sz="1200" spc="7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residuo</a:t>
            </a:r>
            <a:r>
              <a:rPr sz="1200" spc="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que</a:t>
            </a:r>
            <a:r>
              <a:rPr sz="1200" spc="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no</a:t>
            </a:r>
            <a:r>
              <a:rPr sz="1200" spc="4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esté</a:t>
            </a:r>
            <a:r>
              <a:rPr sz="1200" spc="8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registrado</a:t>
            </a:r>
            <a:r>
              <a:rPr sz="1200" spc="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1200" spc="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la 	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solicitud</a:t>
            </a:r>
            <a:r>
              <a:rPr sz="1200" spc="-5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-1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servicio.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086C27"/>
              </a:buClr>
              <a:buFont typeface="Arial MT"/>
              <a:buAutoNum type="arabicPeriod" startAt="11"/>
            </a:pPr>
            <a:endParaRPr sz="1200">
              <a:latin typeface="Arial MT"/>
              <a:cs typeface="Arial MT"/>
            </a:endParaRPr>
          </a:p>
          <a:p>
            <a:pPr marL="241300" marR="8890" indent="-229235" algn="just">
              <a:lnSpc>
                <a:spcPct val="99000"/>
              </a:lnSpc>
              <a:buClr>
                <a:srgbClr val="086C27"/>
              </a:buClr>
              <a:buAutoNum type="arabicPeriod" startAt="11"/>
              <a:tabLst>
                <a:tab pos="241300" algn="l"/>
              </a:tabLst>
            </a:pP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Solo</a:t>
            </a:r>
            <a:r>
              <a:rPr sz="1200" spc="-1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los servicios</a:t>
            </a:r>
            <a:r>
              <a:rPr sz="1200" spc="-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ambientales</a:t>
            </a:r>
            <a:r>
              <a:rPr sz="1200" spc="-1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ofertados</a:t>
            </a:r>
            <a:r>
              <a:rPr sz="1200" spc="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1200" spc="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materia</a:t>
            </a:r>
            <a:r>
              <a:rPr sz="1200" spc="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residuos</a:t>
            </a:r>
            <a:r>
              <a:rPr sz="1200" spc="-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peligrosos</a:t>
            </a:r>
            <a:r>
              <a:rPr sz="1200" spc="-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200" spc="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especiales,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orgánicos</a:t>
            </a:r>
            <a:r>
              <a:rPr sz="1200" spc="9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200" spc="10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servicio</a:t>
            </a:r>
            <a:r>
              <a:rPr sz="1200" spc="8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transporte</a:t>
            </a:r>
            <a:r>
              <a:rPr sz="1200" spc="1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tendrán</a:t>
            </a:r>
            <a:r>
              <a:rPr sz="1200" spc="9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un</a:t>
            </a:r>
            <a:r>
              <a:rPr sz="1200" spc="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aumento</a:t>
            </a:r>
            <a:r>
              <a:rPr sz="1200" spc="1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1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la</a:t>
            </a:r>
            <a:r>
              <a:rPr sz="1200" spc="9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tarifa</a:t>
            </a:r>
            <a:r>
              <a:rPr sz="1200" spc="1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al</a:t>
            </a:r>
            <a:r>
              <a:rPr sz="1200" spc="9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inicio</a:t>
            </a:r>
            <a:r>
              <a:rPr sz="1200" spc="8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del</a:t>
            </a:r>
            <a:r>
              <a:rPr sz="1200" spc="7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año</a:t>
            </a:r>
            <a:r>
              <a:rPr sz="1200" spc="7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según SMLV.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86C27"/>
              </a:buClr>
              <a:buFont typeface="Arial MT"/>
              <a:buAutoNum type="arabicPeriod" startAt="11"/>
            </a:pPr>
            <a:endParaRPr sz="1200">
              <a:latin typeface="Arial MT"/>
              <a:cs typeface="Arial MT"/>
            </a:endParaRPr>
          </a:p>
          <a:p>
            <a:pPr marL="240029" marR="9525" indent="-227965" algn="just">
              <a:lnSpc>
                <a:spcPct val="100800"/>
              </a:lnSpc>
              <a:buClr>
                <a:srgbClr val="086C27"/>
              </a:buClr>
              <a:buAutoNum type="arabicPeriod" startAt="11"/>
              <a:tabLst>
                <a:tab pos="241300" algn="l"/>
              </a:tabLst>
            </a:pP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1200" spc="10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caso</a:t>
            </a:r>
            <a:r>
              <a:rPr sz="1200" spc="9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10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no</a:t>
            </a:r>
            <a:r>
              <a:rPr sz="1200" spc="6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realizar</a:t>
            </a:r>
            <a:r>
              <a:rPr sz="1200" spc="9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el</a:t>
            </a:r>
            <a:r>
              <a:rPr sz="1200" spc="1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servicio</a:t>
            </a:r>
            <a:r>
              <a:rPr sz="1200" spc="6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una</a:t>
            </a:r>
            <a:r>
              <a:rPr sz="1200" spc="114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hora</a:t>
            </a:r>
            <a:r>
              <a:rPr sz="1200" spc="1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después</a:t>
            </a:r>
            <a:r>
              <a:rPr sz="1200" spc="7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10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presentarse</a:t>
            </a:r>
            <a:r>
              <a:rPr sz="1200" spc="9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el</a:t>
            </a:r>
            <a:r>
              <a:rPr sz="1200" spc="1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vehículo</a:t>
            </a:r>
            <a:r>
              <a:rPr sz="1200" spc="5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en</a:t>
            </a:r>
            <a:r>
              <a:rPr sz="1200" spc="10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las 	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instalaciones,</a:t>
            </a:r>
            <a:r>
              <a:rPr sz="1200" spc="29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debido</a:t>
            </a:r>
            <a:r>
              <a:rPr sz="1200" spc="29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a</a:t>
            </a:r>
            <a:r>
              <a:rPr sz="1200" spc="32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inconvenientes</a:t>
            </a:r>
            <a:r>
              <a:rPr sz="1200" spc="3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del</a:t>
            </a:r>
            <a:r>
              <a:rPr sz="1200" spc="30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cliente</a:t>
            </a:r>
            <a:r>
              <a:rPr sz="1200" spc="30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como</a:t>
            </a:r>
            <a:r>
              <a:rPr sz="1200" spc="30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personal,</a:t>
            </a:r>
            <a:r>
              <a:rPr sz="1200" spc="30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zona</a:t>
            </a:r>
            <a:r>
              <a:rPr sz="1200" spc="34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3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cargue, 	</a:t>
            </a:r>
            <a:r>
              <a:rPr sz="1200" spc="-20">
                <a:solidFill>
                  <a:srgbClr val="212121"/>
                </a:solidFill>
                <a:latin typeface="Arial MT"/>
                <a:cs typeface="Arial MT"/>
              </a:rPr>
              <a:t>embalaje,</a:t>
            </a:r>
            <a:r>
              <a:rPr sz="1200" spc="-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etiquetado</a:t>
            </a:r>
            <a:r>
              <a:rPr sz="1200" spc="1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por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 cancelación</a:t>
            </a:r>
            <a:r>
              <a:rPr sz="1200" spc="-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del</a:t>
            </a:r>
            <a:r>
              <a:rPr sz="1200" spc="-5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servicio</a:t>
            </a:r>
            <a:r>
              <a:rPr sz="1200" spc="-4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el mismo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30">
                <a:solidFill>
                  <a:srgbClr val="212121"/>
                </a:solidFill>
                <a:latin typeface="Arial MT"/>
                <a:cs typeface="Arial MT"/>
              </a:rPr>
              <a:t>día</a:t>
            </a:r>
            <a:r>
              <a:rPr sz="1200" spc="-3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del</a:t>
            </a:r>
            <a:r>
              <a:rPr sz="1200" spc="-6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30">
                <a:solidFill>
                  <a:srgbClr val="212121"/>
                </a:solidFill>
                <a:latin typeface="Arial MT"/>
                <a:cs typeface="Arial MT"/>
              </a:rPr>
              <a:t>cargue, </a:t>
            </a:r>
            <a:r>
              <a:rPr sz="1200" spc="-50">
                <a:solidFill>
                  <a:srgbClr val="212121"/>
                </a:solidFill>
                <a:latin typeface="Arial MT"/>
                <a:cs typeface="Arial MT"/>
              </a:rPr>
              <a:t>se</a:t>
            </a:r>
            <a:r>
              <a:rPr sz="1200" spc="-2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cobrará</a:t>
            </a:r>
            <a:r>
              <a:rPr sz="1200" spc="-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el 	</a:t>
            </a:r>
            <a:r>
              <a:rPr sz="1200" spc="-20">
                <a:solidFill>
                  <a:srgbClr val="212121"/>
                </a:solidFill>
                <a:latin typeface="Arial MT"/>
                <a:cs typeface="Arial MT"/>
              </a:rPr>
              <a:t>stand</a:t>
            </a:r>
            <a:r>
              <a:rPr sz="1200" spc="-5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by</a:t>
            </a:r>
            <a:r>
              <a:rPr sz="1200" spc="-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del</a:t>
            </a:r>
            <a:r>
              <a:rPr sz="1200" spc="-6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vehículo</a:t>
            </a:r>
            <a:r>
              <a:rPr sz="1200" spc="-4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por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un</a:t>
            </a:r>
            <a:r>
              <a:rPr sz="1200" spc="-5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valor</a:t>
            </a:r>
            <a:r>
              <a:rPr sz="1200" spc="-1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</a:t>
            </a:r>
            <a:r>
              <a:rPr sz="1200" spc="-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10">
                <a:solidFill>
                  <a:srgbClr val="212121"/>
                </a:solidFill>
                <a:latin typeface="Arial MT"/>
                <a:cs typeface="Arial MT"/>
              </a:rPr>
              <a:t>$200.000.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86C27"/>
              </a:buClr>
              <a:buFont typeface="Arial MT"/>
              <a:buAutoNum type="arabicPeriod" startAt="11"/>
            </a:pPr>
            <a:endParaRPr sz="12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buClr>
                <a:srgbClr val="086C27"/>
              </a:buClr>
              <a:buAutoNum type="arabicPeriod" startAt="11"/>
              <a:tabLst>
                <a:tab pos="240665" algn="l"/>
              </a:tabLst>
            </a:pP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Los</a:t>
            </a:r>
            <a:r>
              <a:rPr sz="1200" spc="1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precios</a:t>
            </a:r>
            <a:r>
              <a:rPr sz="1200" spc="2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podrán</a:t>
            </a:r>
            <a:r>
              <a:rPr sz="1200" spc="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ser</a:t>
            </a:r>
            <a:r>
              <a:rPr sz="1200" spc="4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modificados,</a:t>
            </a:r>
            <a:r>
              <a:rPr sz="1200" spc="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ya</a:t>
            </a:r>
            <a:r>
              <a:rPr sz="1200" spc="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212121"/>
                </a:solidFill>
                <a:latin typeface="Arial MT"/>
                <a:cs typeface="Arial MT"/>
              </a:rPr>
              <a:t>sea</a:t>
            </a:r>
            <a:r>
              <a:rPr sz="1200" spc="5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por</a:t>
            </a:r>
            <a:r>
              <a:rPr sz="1200" spc="4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condiciones</a:t>
            </a:r>
            <a:r>
              <a:rPr sz="1200" spc="4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del mercado,</a:t>
            </a:r>
            <a:r>
              <a:rPr sz="1200" spc="2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del residuo</a:t>
            </a:r>
            <a:r>
              <a:rPr sz="1200" spc="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5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  <a:spcBef>
                <a:spcPts val="65"/>
              </a:spcBef>
            </a:pP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porque</a:t>
            </a:r>
            <a:r>
              <a:rPr sz="1200" spc="-6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aplique</a:t>
            </a:r>
            <a:r>
              <a:rPr sz="1200" spc="-6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un</a:t>
            </a:r>
            <a:r>
              <a:rPr sz="1200" spc="-6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pre</a:t>
            </a:r>
            <a:r>
              <a:rPr sz="1200" spc="-45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–</a:t>
            </a:r>
            <a:r>
              <a:rPr sz="1200" spc="-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>
                <a:solidFill>
                  <a:srgbClr val="212121"/>
                </a:solidFill>
                <a:latin typeface="Arial MT"/>
                <a:cs typeface="Arial MT"/>
              </a:rPr>
              <a:t>tratamiento</a:t>
            </a:r>
            <a:r>
              <a:rPr sz="1200" spc="-2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200" spc="-50">
                <a:solidFill>
                  <a:srgbClr val="212121"/>
                </a:solidFill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56"/>
            <a:ext cx="7743825" cy="10029825"/>
            <a:chOff x="0" y="19056"/>
            <a:chExt cx="7743825" cy="1002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056"/>
              <a:ext cx="7743824" cy="10029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95298"/>
              <a:ext cx="7743825" cy="46625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71751"/>
              <a:ext cx="7743825" cy="451510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82917" y="762063"/>
            <a:ext cx="6014720" cy="48359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35"/>
              </a:spcBef>
            </a:pPr>
            <a:r>
              <a:rPr sz="1550" b="1" dirty="0" err="1">
                <a:latin typeface="Tahoma"/>
                <a:cs typeface="Tahoma"/>
              </a:rPr>
              <a:t>Acepto</a:t>
            </a:r>
            <a:r>
              <a:rPr sz="1550" b="1" spc="355" dirty="0">
                <a:latin typeface="Tahoma"/>
                <a:cs typeface="Tahoma"/>
              </a:rPr>
              <a:t> </a:t>
            </a:r>
            <a:r>
              <a:rPr sz="1550" b="1" dirty="0">
                <a:latin typeface="Tahoma"/>
                <a:cs typeface="Tahoma"/>
              </a:rPr>
              <a:t>las</a:t>
            </a:r>
            <a:r>
              <a:rPr sz="1550" b="1" spc="375" dirty="0">
                <a:latin typeface="Tahoma"/>
                <a:cs typeface="Tahoma"/>
              </a:rPr>
              <a:t> </a:t>
            </a:r>
            <a:r>
              <a:rPr sz="1550" b="1" dirty="0" err="1">
                <a:latin typeface="Tahoma"/>
                <a:cs typeface="Tahoma"/>
              </a:rPr>
              <a:t>condiciones</a:t>
            </a:r>
            <a:r>
              <a:rPr sz="1550" b="1" spc="325" dirty="0">
                <a:latin typeface="Tahoma"/>
                <a:cs typeface="Tahoma"/>
              </a:rPr>
              <a:t> </a:t>
            </a:r>
            <a:r>
              <a:rPr sz="1550" b="1" dirty="0" err="1">
                <a:latin typeface="Tahoma"/>
                <a:cs typeface="Tahoma"/>
              </a:rPr>
              <a:t>acordadas</a:t>
            </a:r>
            <a:r>
              <a:rPr sz="1550" b="1" spc="385" dirty="0">
                <a:latin typeface="Tahoma"/>
                <a:cs typeface="Tahoma"/>
              </a:rPr>
              <a:t> </a:t>
            </a:r>
            <a:r>
              <a:rPr sz="1550" b="1" dirty="0" err="1">
                <a:latin typeface="Tahoma"/>
                <a:cs typeface="Tahoma"/>
              </a:rPr>
              <a:t>dentro</a:t>
            </a:r>
            <a:r>
              <a:rPr sz="1550" b="1" spc="360" dirty="0">
                <a:latin typeface="Tahoma"/>
                <a:cs typeface="Tahoma"/>
              </a:rPr>
              <a:t> </a:t>
            </a:r>
            <a:r>
              <a:rPr sz="1550" b="1" dirty="0">
                <a:latin typeface="Tahoma"/>
                <a:cs typeface="Tahoma"/>
              </a:rPr>
              <a:t>de</a:t>
            </a:r>
            <a:r>
              <a:rPr sz="1550" b="1" spc="300" dirty="0">
                <a:latin typeface="Tahoma"/>
                <a:cs typeface="Tahoma"/>
              </a:rPr>
              <a:t> </a:t>
            </a:r>
            <a:r>
              <a:rPr sz="1550" b="1" dirty="0">
                <a:latin typeface="Tahoma"/>
                <a:cs typeface="Tahoma"/>
              </a:rPr>
              <a:t>la</a:t>
            </a:r>
            <a:r>
              <a:rPr sz="1550" b="1" spc="305" dirty="0">
                <a:latin typeface="Tahoma"/>
                <a:cs typeface="Tahoma"/>
              </a:rPr>
              <a:t> </a:t>
            </a:r>
            <a:r>
              <a:rPr sz="1550" b="1" spc="-10" dirty="0" err="1">
                <a:latin typeface="Tahoma"/>
                <a:cs typeface="Tahoma"/>
              </a:rPr>
              <a:t>propuesta</a:t>
            </a:r>
            <a:r>
              <a:rPr sz="1550" b="1" spc="-10" dirty="0">
                <a:latin typeface="Tahoma"/>
                <a:cs typeface="Tahoma"/>
              </a:rPr>
              <a:t> </a:t>
            </a:r>
            <a:r>
              <a:rPr sz="1550" b="1" dirty="0" err="1">
                <a:latin typeface="Tahoma"/>
                <a:cs typeface="Tahoma"/>
              </a:rPr>
              <a:t>comercial</a:t>
            </a:r>
            <a:r>
              <a:rPr sz="1550" b="1" spc="125" dirty="0">
                <a:latin typeface="Tahoma"/>
                <a:cs typeface="Tahoma"/>
              </a:rPr>
              <a:t> </a:t>
            </a:r>
            <a:r>
              <a:rPr sz="1550" b="1" dirty="0" err="1">
                <a:latin typeface="Tahoma"/>
                <a:cs typeface="Tahoma"/>
              </a:rPr>
              <a:t>Nro</a:t>
            </a:r>
            <a:r>
              <a:rPr sz="1550" b="1" dirty="0">
                <a:latin typeface="Tahoma"/>
                <a:cs typeface="Tahoma"/>
              </a:rPr>
              <a:t>.</a:t>
            </a:r>
            <a:r>
              <a:rPr sz="1550" b="1" spc="150" dirty="0">
                <a:latin typeface="Tahoma"/>
                <a:cs typeface="Tahoma"/>
              </a:rPr>
              <a:t>  </a:t>
            </a:r>
            <a:r>
              <a:rPr sz="1550" b="1" dirty="0">
                <a:solidFill>
                  <a:srgbClr val="ABBC12"/>
                </a:solidFill>
                <a:latin typeface="Tahoma"/>
                <a:cs typeface="Tahoma"/>
              </a:rPr>
              <a:t>250</a:t>
            </a:r>
            <a:r>
              <a:rPr lang="es-MX" sz="1550" b="1" dirty="0">
                <a:solidFill>
                  <a:srgbClr val="ABBC12"/>
                </a:solidFill>
                <a:latin typeface="Tahoma"/>
                <a:cs typeface="Tahoma"/>
              </a:rPr>
              <a:t>705</a:t>
            </a:r>
            <a:r>
              <a:rPr sz="1550" b="1" dirty="0">
                <a:solidFill>
                  <a:srgbClr val="ABBC12"/>
                </a:solidFill>
                <a:latin typeface="Tahoma"/>
                <a:cs typeface="Tahoma"/>
              </a:rPr>
              <a:t>0</a:t>
            </a:r>
            <a:r>
              <a:rPr lang="es-MX" sz="1550" b="1" dirty="0">
                <a:solidFill>
                  <a:srgbClr val="ABBC12"/>
                </a:solidFill>
                <a:latin typeface="Tahoma"/>
                <a:cs typeface="Tahoma"/>
              </a:rPr>
              <a:t>1</a:t>
            </a:r>
            <a:r>
              <a:rPr sz="1550" b="1" spc="175" dirty="0">
                <a:solidFill>
                  <a:srgbClr val="ABBC12"/>
                </a:solidFill>
                <a:latin typeface="Tahoma"/>
                <a:cs typeface="Tahoma"/>
              </a:rPr>
              <a:t> </a:t>
            </a:r>
            <a:r>
              <a:rPr sz="1550" b="1" dirty="0">
                <a:solidFill>
                  <a:srgbClr val="ABBC12"/>
                </a:solidFill>
                <a:latin typeface="Tahoma"/>
                <a:cs typeface="Tahoma"/>
              </a:rPr>
              <a:t>BQ</a:t>
            </a:r>
            <a:r>
              <a:rPr sz="1550" b="1" spc="145" dirty="0">
                <a:solidFill>
                  <a:srgbClr val="ABBC12"/>
                </a:solidFill>
                <a:latin typeface="Tahoma"/>
                <a:cs typeface="Tahoma"/>
              </a:rPr>
              <a:t> </a:t>
            </a:r>
            <a:r>
              <a:rPr sz="1550" b="1" dirty="0">
                <a:latin typeface="Tahoma"/>
                <a:cs typeface="Tahoma"/>
              </a:rPr>
              <a:t>de</a:t>
            </a:r>
            <a:r>
              <a:rPr sz="1550" b="1" spc="120" dirty="0">
                <a:latin typeface="Tahoma"/>
                <a:cs typeface="Tahoma"/>
              </a:rPr>
              <a:t> </a:t>
            </a:r>
            <a:r>
              <a:rPr sz="1550" b="1" dirty="0" err="1">
                <a:latin typeface="Tahoma"/>
                <a:cs typeface="Tahoma"/>
              </a:rPr>
              <a:t>Ambipar</a:t>
            </a:r>
            <a:r>
              <a:rPr sz="1550" b="1" spc="200" dirty="0">
                <a:latin typeface="Tahoma"/>
                <a:cs typeface="Tahoma"/>
              </a:rPr>
              <a:t> </a:t>
            </a:r>
            <a:r>
              <a:rPr sz="1550" b="1" spc="-10" dirty="0" err="1">
                <a:latin typeface="Tahoma"/>
                <a:cs typeface="Tahoma"/>
              </a:rPr>
              <a:t>Ecopositiva</a:t>
            </a:r>
            <a:endParaRPr sz="15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775</Words>
  <Application>Microsoft Office PowerPoint</Application>
  <PresentationFormat>Personalizado</PresentationFormat>
  <Paragraphs>90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Arial</vt:lpstr>
      <vt:lpstr>Arial MT</vt:lpstr>
      <vt:lpstr>Calibri</vt:lpstr>
      <vt:lpstr>Tahoma</vt:lpstr>
      <vt:lpstr>Times New Roman</vt:lpstr>
      <vt:lpstr>Office Theme</vt:lpstr>
      <vt:lpstr>Presentación de PowerPoint</vt:lpstr>
      <vt:lpstr>OBEN COLOMBIA SAS </vt:lpstr>
      <vt:lpstr>APROVECHABLES</vt:lpstr>
      <vt:lpstr>PROPUESTA APROVECHABLES</vt:lpstr>
      <vt:lpstr>Presentación de PowerPoint</vt:lpstr>
      <vt:lpstr>CERTIFICADOS POSCONSUMO</vt:lpstr>
      <vt:lpstr>CONDICIONES DEL SERVICIO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Sugey de Jesus Franco Castro</dc:creator>
  <cp:lastModifiedBy>Sugey de Jesus Franco Castro</cp:lastModifiedBy>
  <cp:revision>1</cp:revision>
  <dcterms:created xsi:type="dcterms:W3CDTF">2025-05-19T12:31:29Z</dcterms:created>
  <dcterms:modified xsi:type="dcterms:W3CDTF">2025-07-05T15:42:21Z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2025-01-18T00:00:00Z</vt:filetime>
  </property>
  <property fmtid="{D5CDD505-2E9C-101B-9397-08002B2CF9AE}" pid="3" name="LastSaved">
    <vt:filetime>2025-05-19T00:00:00Z</vt:filetime>
  </property>
</Properties>
</file>